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xls" ContentType="application/vnd.ms-excel"/>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8.xml" ContentType="application/vnd.openxmlformats-officedocument.presentationml.notesSlide+xml"/>
  <Override PartName="/ppt/charts/chart4.xml" ContentType="application/vnd.openxmlformats-officedocument.drawingml.chart+xml"/>
  <Override PartName="/ppt/theme/themeOverride1.xml" ContentType="application/vnd.openxmlformats-officedocument.themeOverride+xml"/>
  <Override PartName="/ppt/notesSlides/notesSlide19.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0.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751" r:id="rId2"/>
    <p:sldMasterId id="2147483763" r:id="rId3"/>
  </p:sldMasterIdLst>
  <p:notesMasterIdLst>
    <p:notesMasterId r:id="rId37"/>
  </p:notesMasterIdLst>
  <p:handoutMasterIdLst>
    <p:handoutMasterId r:id="rId38"/>
  </p:handoutMasterIdLst>
  <p:sldIdLst>
    <p:sldId id="321" r:id="rId4"/>
    <p:sldId id="323" r:id="rId5"/>
    <p:sldId id="307" r:id="rId6"/>
    <p:sldId id="333" r:id="rId7"/>
    <p:sldId id="325" r:id="rId8"/>
    <p:sldId id="324" r:id="rId9"/>
    <p:sldId id="271" r:id="rId10"/>
    <p:sldId id="291" r:id="rId11"/>
    <p:sldId id="257" r:id="rId12"/>
    <p:sldId id="293" r:id="rId13"/>
    <p:sldId id="292" r:id="rId14"/>
    <p:sldId id="315" r:id="rId15"/>
    <p:sldId id="310" r:id="rId16"/>
    <p:sldId id="327" r:id="rId17"/>
    <p:sldId id="312" r:id="rId18"/>
    <p:sldId id="311" r:id="rId19"/>
    <p:sldId id="313" r:id="rId20"/>
    <p:sldId id="295" r:id="rId21"/>
    <p:sldId id="297" r:id="rId22"/>
    <p:sldId id="256" r:id="rId23"/>
    <p:sldId id="305" r:id="rId24"/>
    <p:sldId id="302" r:id="rId25"/>
    <p:sldId id="334" r:id="rId26"/>
    <p:sldId id="265" r:id="rId27"/>
    <p:sldId id="320" r:id="rId28"/>
    <p:sldId id="330" r:id="rId29"/>
    <p:sldId id="268" r:id="rId30"/>
    <p:sldId id="331" r:id="rId31"/>
    <p:sldId id="300" r:id="rId32"/>
    <p:sldId id="278" r:id="rId33"/>
    <p:sldId id="335" r:id="rId34"/>
    <p:sldId id="269" r:id="rId35"/>
    <p:sldId id="29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3F6A"/>
    <a:srgbClr val="3C9DAD"/>
    <a:srgbClr val="BFBFBF"/>
    <a:srgbClr val="D75530"/>
    <a:srgbClr val="FBB834"/>
    <a:srgbClr val="FFFFFF"/>
    <a:srgbClr val="089292"/>
    <a:srgbClr val="D7B834"/>
    <a:srgbClr val="03052B"/>
    <a:srgbClr val="5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33" autoAdjust="0"/>
    <p:restoredTop sz="84201" autoAdjust="0"/>
  </p:normalViewPr>
  <p:slideViewPr>
    <p:cSldViewPr snapToGrid="0">
      <p:cViewPr varScale="1">
        <p:scale>
          <a:sx n="57" d="100"/>
          <a:sy n="57" d="100"/>
        </p:scale>
        <p:origin x="144" y="4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774"/>
    </p:cViewPr>
  </p:sorterViewPr>
  <p:notesViewPr>
    <p:cSldViewPr snapToGrid="0">
      <p:cViewPr varScale="1">
        <p:scale>
          <a:sx n="86" d="100"/>
          <a:sy n="86" d="100"/>
        </p:scale>
        <p:origin x="3762"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Li7174227\Desktop\SGA\special_head_statistic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Li7174227\Desktop\SGA\special_head_statistic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Li7174227\AppData\Local\Microsoft\Windows\INetCache\Content.Outlook\N6M5QYEL\&#36229;&#26102;Guzik&#25209;&#27425;&#32479;&#35745;.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2" Type="http://schemas.openxmlformats.org/officeDocument/2006/relationships/oleObject" Target="file:///C:\Users\YWen3P06210\Desktop\Test%20Scrap%20control&#65288;2014&#65289;.xls" TargetMode="External"/><Relationship Id="rId1" Type="http://schemas.openxmlformats.org/officeDocument/2006/relationships/themeOverride" Target="../theme/themeOverride1.xml"/></Relationships>
</file>

<file path=ppt/charts/_rels/chart5.xml.rels><?xml version="1.0" encoding="UTF-8" standalone="yes"?>
<Relationships xmlns="http://schemas.openxmlformats.org/package/2006/relationships"><Relationship Id="rId3" Type="http://schemas.openxmlformats.org/officeDocument/2006/relationships/oleObject" Target="file:///C:\Users\HLi7174227\AppData\Local\Temp\SAS%20Temporary%20Files\_TD3600_DC60822_\%23LN00223.xls"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file:///C:\Users\HLi7174227\AppData\Local\Temp\SAS%20Temporary%20Files\_TD5640_DC60822_\%23LN00308.xls"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0"/>
              <c:layout>
                <c:manualLayout>
                  <c:x val="-1.6111122047244096E-2"/>
                  <c:y val="-4.8463356973995272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1.7361122047244094E-2"/>
                  <c:y val="-5.5457083821969108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1.6388877952755999E-2"/>
                  <c:y val="-4.3636752852701924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1.5555511811023623E-2"/>
                  <c:y val="-4.836488524040878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1.5277755905511812E-2"/>
                  <c:y val="-6.2352152789412051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Sheet1!$A$1:$A$5</c:f>
              <c:strCache>
                <c:ptCount val="5"/>
                <c:pt idx="0">
                  <c:v>Y2014 Q1+Q2</c:v>
                </c:pt>
                <c:pt idx="1">
                  <c:v>Y2014 Q3+Q4</c:v>
                </c:pt>
                <c:pt idx="2">
                  <c:v>Y2015 Q1+Q2</c:v>
                </c:pt>
                <c:pt idx="3">
                  <c:v>Y2015 Q3+Q4</c:v>
                </c:pt>
                <c:pt idx="4">
                  <c:v>Y2016 Q1</c:v>
                </c:pt>
              </c:strCache>
            </c:strRef>
          </c:cat>
          <c:val>
            <c:numRef>
              <c:f>Sheet1!$C$1:$C$5</c:f>
              <c:numCache>
                <c:formatCode>General</c:formatCode>
                <c:ptCount val="5"/>
                <c:pt idx="0">
                  <c:v>24</c:v>
                </c:pt>
                <c:pt idx="1">
                  <c:v>20</c:v>
                </c:pt>
                <c:pt idx="2">
                  <c:v>22</c:v>
                </c:pt>
                <c:pt idx="3">
                  <c:v>16</c:v>
                </c:pt>
                <c:pt idx="4">
                  <c:v>2</c:v>
                </c:pt>
              </c:numCache>
            </c:numRef>
          </c:val>
          <c:smooth val="0"/>
        </c:ser>
        <c:dLbls>
          <c:showLegendKey val="0"/>
          <c:showVal val="0"/>
          <c:showCatName val="0"/>
          <c:showSerName val="0"/>
          <c:showPercent val="0"/>
          <c:showBubbleSize val="0"/>
        </c:dLbls>
        <c:marker val="1"/>
        <c:smooth val="0"/>
        <c:axId val="1954345664"/>
        <c:axId val="1954356544"/>
      </c:lineChart>
      <c:catAx>
        <c:axId val="19543456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954356544"/>
        <c:crosses val="autoZero"/>
        <c:auto val="1"/>
        <c:lblAlgn val="ctr"/>
        <c:lblOffset val="100"/>
        <c:noMultiLvlLbl val="0"/>
      </c:catAx>
      <c:valAx>
        <c:axId val="1954356544"/>
        <c:scaling>
          <c:orientation val="minMax"/>
        </c:scaling>
        <c:delete val="1"/>
        <c:axPos val="l"/>
        <c:majorGridlines>
          <c:spPr>
            <a:ln w="9525" cap="flat" cmpd="sng" algn="ctr">
              <a:solidFill>
                <a:schemeClr val="tx1">
                  <a:alpha val="15000"/>
                </a:schemeClr>
              </a:solidFill>
              <a:round/>
            </a:ln>
            <a:effectLst/>
          </c:spPr>
        </c:majorGridlines>
        <c:numFmt formatCode="General" sourceLinked="1"/>
        <c:majorTickMark val="none"/>
        <c:minorTickMark val="none"/>
        <c:tickLblPos val="nextTo"/>
        <c:crossAx val="19543456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165465357726772E-2"/>
          <c:y val="5.5518700787401572E-2"/>
          <c:w val="0.87962861473198861"/>
          <c:h val="0.84795196850393706"/>
        </c:manualLayout>
      </c:layout>
      <c:barChart>
        <c:barDir val="col"/>
        <c:grouping val="clustered"/>
        <c:varyColors val="0"/>
        <c:ser>
          <c:idx val="0"/>
          <c:order val="0"/>
          <c:spPr>
            <a:solidFill>
              <a:srgbClr val="3C9DAD"/>
            </a:solidFill>
            <a:ln>
              <a:noFill/>
            </a:ln>
            <a:effectLst/>
          </c:spPr>
          <c:invertIfNegative val="0"/>
          <c:dLbls>
            <c:dLbl>
              <c:idx val="0"/>
              <c:layout/>
              <c:showLegendKey val="0"/>
              <c:showVal val="1"/>
              <c:showCatName val="0"/>
              <c:showSerName val="0"/>
              <c:showPercent val="0"/>
              <c:showBubbleSize val="0"/>
              <c:extLst>
                <c:ext xmlns:c15="http://schemas.microsoft.com/office/drawing/2012/chart" uri="{CE6537A1-D6FC-4f65-9D91-7224C49458BB}">
                  <c15:layout/>
                </c:ext>
              </c:extLst>
            </c:dLbl>
            <c:dLbl>
              <c:idx val="1"/>
              <c:layout/>
              <c:showLegendKey val="0"/>
              <c:showVal val="1"/>
              <c:showCatName val="0"/>
              <c:showSerName val="0"/>
              <c:showPercent val="0"/>
              <c:showBubbleSize val="0"/>
              <c:extLst>
                <c:ext xmlns:c15="http://schemas.microsoft.com/office/drawing/2012/chart" uri="{CE6537A1-D6FC-4f65-9D91-7224C49458BB}">
                  <c15:layout/>
                </c:ext>
              </c:extLst>
            </c:dLbl>
            <c:dLbl>
              <c:idx val="2"/>
              <c:layout/>
              <c:showLegendKey val="0"/>
              <c:showVal val="1"/>
              <c:showCatName val="0"/>
              <c:showSerName val="0"/>
              <c:showPercent val="0"/>
              <c:showBubbleSize val="0"/>
              <c:extLst>
                <c:ext xmlns:c15="http://schemas.microsoft.com/office/drawing/2012/chart" uri="{CE6537A1-D6FC-4f65-9D91-7224C49458BB}">
                  <c15:layout/>
                </c:ext>
              </c:extLst>
            </c:dLbl>
            <c:dLbl>
              <c:idx val="3"/>
              <c:layout/>
              <c:showLegendKey val="0"/>
              <c:showVal val="1"/>
              <c:showCatName val="0"/>
              <c:showSerName val="0"/>
              <c:showPercent val="0"/>
              <c:showBubbleSize val="0"/>
              <c:extLst>
                <c:ext xmlns:c15="http://schemas.microsoft.com/office/drawing/2012/chart" uri="{CE6537A1-D6FC-4f65-9D91-7224C49458BB}">
                  <c15:layout/>
                </c:ext>
              </c:extLst>
            </c:dLbl>
            <c:dLbl>
              <c:idx val="4"/>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Sheet1!$A$1:$A$5</c:f>
              <c:strCache>
                <c:ptCount val="5"/>
                <c:pt idx="0">
                  <c:v>Y2014 Q1+Q2</c:v>
                </c:pt>
                <c:pt idx="1">
                  <c:v>Y2014 Q3+Q4</c:v>
                </c:pt>
                <c:pt idx="2">
                  <c:v>Y2015 Q1+Q2</c:v>
                </c:pt>
                <c:pt idx="3">
                  <c:v>Y2015 Q3+Q4</c:v>
                </c:pt>
                <c:pt idx="4">
                  <c:v>Y2016 Q1</c:v>
                </c:pt>
              </c:strCache>
            </c:strRef>
          </c:cat>
          <c:val>
            <c:numRef>
              <c:f>Sheet1!$B$1:$B$5</c:f>
              <c:numCache>
                <c:formatCode>General</c:formatCode>
                <c:ptCount val="5"/>
                <c:pt idx="0">
                  <c:v>13814</c:v>
                </c:pt>
                <c:pt idx="1">
                  <c:v>9950</c:v>
                </c:pt>
                <c:pt idx="2">
                  <c:v>7773</c:v>
                </c:pt>
                <c:pt idx="3">
                  <c:v>3366</c:v>
                </c:pt>
                <c:pt idx="4">
                  <c:v>1195</c:v>
                </c:pt>
              </c:numCache>
            </c:numRef>
          </c:val>
        </c:ser>
        <c:dLbls>
          <c:showLegendKey val="0"/>
          <c:showVal val="0"/>
          <c:showCatName val="0"/>
          <c:showSerName val="0"/>
          <c:showPercent val="0"/>
          <c:showBubbleSize val="0"/>
        </c:dLbls>
        <c:gapWidth val="219"/>
        <c:overlap val="-27"/>
        <c:axId val="1954353824"/>
        <c:axId val="1954358720"/>
      </c:barChart>
      <c:catAx>
        <c:axId val="1954353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954358720"/>
        <c:crosses val="autoZero"/>
        <c:auto val="1"/>
        <c:lblAlgn val="ctr"/>
        <c:lblOffset val="100"/>
        <c:noMultiLvlLbl val="0"/>
      </c:catAx>
      <c:valAx>
        <c:axId val="195435872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954353824"/>
        <c:crosses val="autoZero"/>
        <c:crossBetween val="between"/>
      </c:valAx>
      <c:spPr>
        <a:noFill/>
        <a:ln>
          <a:solidFill>
            <a:schemeClr val="tx1">
              <a:alpha val="0"/>
            </a:schemeClr>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b="1" dirty="0" err="1" smtClean="0"/>
              <a:t>Guzik</a:t>
            </a:r>
            <a:r>
              <a:rPr lang="zh-CN" altLang="en-US" sz="2000" b="1" dirty="0" smtClean="0"/>
              <a:t>超时数据统计</a:t>
            </a:r>
            <a:endParaRPr lang="en-US" sz="2000" b="1" dirty="0"/>
          </a:p>
        </c:rich>
      </c:tx>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rgbClr val="563F6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Sheet1!$A$11:$A$15</c:f>
              <c:strCache>
                <c:ptCount val="5"/>
                <c:pt idx="0">
                  <c:v>2015-11</c:v>
                </c:pt>
                <c:pt idx="1">
                  <c:v>2015-12</c:v>
                </c:pt>
                <c:pt idx="2">
                  <c:v>2016-1</c:v>
                </c:pt>
                <c:pt idx="3">
                  <c:v>2016-2</c:v>
                </c:pt>
                <c:pt idx="4">
                  <c:v>2016-3</c:v>
                </c:pt>
              </c:strCache>
            </c:strRef>
          </c:cat>
          <c:val>
            <c:numRef>
              <c:f>Sheet1!$F$11:$F$15</c:f>
              <c:numCache>
                <c:formatCode>General</c:formatCode>
                <c:ptCount val="5"/>
                <c:pt idx="0">
                  <c:v>98</c:v>
                </c:pt>
                <c:pt idx="1">
                  <c:v>136</c:v>
                </c:pt>
                <c:pt idx="2">
                  <c:v>101</c:v>
                </c:pt>
                <c:pt idx="3">
                  <c:v>56</c:v>
                </c:pt>
                <c:pt idx="4">
                  <c:v>30</c:v>
                </c:pt>
              </c:numCache>
            </c:numRef>
          </c:val>
        </c:ser>
        <c:dLbls>
          <c:showLegendKey val="0"/>
          <c:showVal val="0"/>
          <c:showCatName val="0"/>
          <c:showSerName val="0"/>
          <c:showPercent val="0"/>
          <c:showBubbleSize val="0"/>
        </c:dLbls>
        <c:gapWidth val="219"/>
        <c:overlap val="-27"/>
        <c:axId val="1954348928"/>
        <c:axId val="1954357088"/>
      </c:barChart>
      <c:catAx>
        <c:axId val="1954348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54357088"/>
        <c:crosses val="autoZero"/>
        <c:auto val="1"/>
        <c:lblAlgn val="ctr"/>
        <c:lblOffset val="100"/>
        <c:noMultiLvlLbl val="0"/>
      </c:catAx>
      <c:valAx>
        <c:axId val="1954357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9543489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view3D>
      <c:rotX val="15"/>
      <c:rotY val="20"/>
      <c:depthPercent val="100"/>
      <c:rAngAx val="1"/>
    </c:view3D>
    <c:floor>
      <c:thickness val="0"/>
      <c:spPr>
        <a:noFill/>
        <a:ln w="9525">
          <a:noFill/>
        </a:ln>
      </c:spPr>
    </c:floor>
    <c:sideWall>
      <c:thickness val="0"/>
      <c:spPr>
        <a:noFill/>
        <a:ln w="25400">
          <a:noFill/>
        </a:ln>
      </c:spPr>
    </c:sideWall>
    <c:backWall>
      <c:thickness val="0"/>
      <c:spPr>
        <a:noFill/>
        <a:ln w="25400">
          <a:noFill/>
        </a:ln>
      </c:spPr>
    </c:backWall>
    <c:plotArea>
      <c:layout>
        <c:manualLayout>
          <c:layoutTarget val="inner"/>
          <c:xMode val="edge"/>
          <c:yMode val="edge"/>
          <c:x val="5.0261675527218032E-2"/>
          <c:y val="8.0489938757655297E-2"/>
          <c:w val="0.92054819713661085"/>
          <c:h val="0.73700622067910804"/>
        </c:manualLayout>
      </c:layout>
      <c:bar3DChart>
        <c:barDir val="col"/>
        <c:grouping val="stacked"/>
        <c:varyColors val="0"/>
        <c:ser>
          <c:idx val="0"/>
          <c:order val="0"/>
          <c:tx>
            <c:strRef>
              <c:f>backend!$A$2</c:f>
              <c:strCache>
                <c:ptCount val="1"/>
                <c:pt idx="0">
                  <c:v>2800</c:v>
                </c:pt>
              </c:strCache>
            </c:strRef>
          </c:tx>
          <c:spPr>
            <a:solidFill>
              <a:srgbClr val="00B0F0">
                <a:alpha val="71000"/>
              </a:srgbClr>
            </a:solidFill>
            <a:ln w="25400">
              <a:noFill/>
            </a:ln>
          </c:spPr>
          <c:invertIfNegative val="0"/>
          <c:cat>
            <c:strRef>
              <c:f>backend!$AC$1:$CV$1</c:f>
              <c:strCache>
                <c:ptCount val="65"/>
                <c:pt idx="0">
                  <c:v>2013-41</c:v>
                </c:pt>
                <c:pt idx="1">
                  <c:v>2013-42</c:v>
                </c:pt>
                <c:pt idx="2">
                  <c:v>2013-43</c:v>
                </c:pt>
                <c:pt idx="3">
                  <c:v>2013-44</c:v>
                </c:pt>
                <c:pt idx="4">
                  <c:v>2013-45</c:v>
                </c:pt>
                <c:pt idx="5">
                  <c:v>2013-46</c:v>
                </c:pt>
                <c:pt idx="6">
                  <c:v>2013-47</c:v>
                </c:pt>
                <c:pt idx="7">
                  <c:v>2013-48</c:v>
                </c:pt>
                <c:pt idx="8">
                  <c:v>2013-49</c:v>
                </c:pt>
                <c:pt idx="9">
                  <c:v>2013-50</c:v>
                </c:pt>
                <c:pt idx="10">
                  <c:v>2013-51</c:v>
                </c:pt>
                <c:pt idx="11">
                  <c:v>2013-52</c:v>
                </c:pt>
                <c:pt idx="12">
                  <c:v>2014-01</c:v>
                </c:pt>
                <c:pt idx="13">
                  <c:v>2014-02</c:v>
                </c:pt>
                <c:pt idx="14">
                  <c:v>2014-03</c:v>
                </c:pt>
                <c:pt idx="15">
                  <c:v>2014-04</c:v>
                </c:pt>
                <c:pt idx="16">
                  <c:v>2014-05</c:v>
                </c:pt>
                <c:pt idx="17">
                  <c:v>2014-06</c:v>
                </c:pt>
                <c:pt idx="18">
                  <c:v>2014-07</c:v>
                </c:pt>
                <c:pt idx="19">
                  <c:v>2014-08</c:v>
                </c:pt>
                <c:pt idx="20">
                  <c:v>2014-09</c:v>
                </c:pt>
                <c:pt idx="21">
                  <c:v>2014-10</c:v>
                </c:pt>
                <c:pt idx="22">
                  <c:v>2014-11</c:v>
                </c:pt>
                <c:pt idx="23">
                  <c:v>2014-12</c:v>
                </c:pt>
                <c:pt idx="24">
                  <c:v>2014-13</c:v>
                </c:pt>
                <c:pt idx="25">
                  <c:v>2014-14</c:v>
                </c:pt>
                <c:pt idx="26">
                  <c:v>2014-15</c:v>
                </c:pt>
                <c:pt idx="27">
                  <c:v>2014-16</c:v>
                </c:pt>
                <c:pt idx="28">
                  <c:v>2014-17</c:v>
                </c:pt>
                <c:pt idx="29">
                  <c:v>2014-18</c:v>
                </c:pt>
                <c:pt idx="30">
                  <c:v>2014-19</c:v>
                </c:pt>
                <c:pt idx="31">
                  <c:v>2014-20</c:v>
                </c:pt>
                <c:pt idx="32">
                  <c:v>2014-21</c:v>
                </c:pt>
                <c:pt idx="33">
                  <c:v>2014-22</c:v>
                </c:pt>
                <c:pt idx="34">
                  <c:v>2014-23</c:v>
                </c:pt>
                <c:pt idx="35">
                  <c:v>2014-24</c:v>
                </c:pt>
                <c:pt idx="36">
                  <c:v>2014-25</c:v>
                </c:pt>
                <c:pt idx="37">
                  <c:v>2014-26</c:v>
                </c:pt>
                <c:pt idx="38">
                  <c:v>2014-27</c:v>
                </c:pt>
                <c:pt idx="39">
                  <c:v>2014-28</c:v>
                </c:pt>
                <c:pt idx="40">
                  <c:v>2014-29</c:v>
                </c:pt>
                <c:pt idx="41">
                  <c:v>2014-30</c:v>
                </c:pt>
                <c:pt idx="42">
                  <c:v>2014-31</c:v>
                </c:pt>
                <c:pt idx="43">
                  <c:v>2014-32</c:v>
                </c:pt>
                <c:pt idx="44">
                  <c:v>2014-33</c:v>
                </c:pt>
                <c:pt idx="45">
                  <c:v>2014-34</c:v>
                </c:pt>
                <c:pt idx="46">
                  <c:v>2014-35</c:v>
                </c:pt>
                <c:pt idx="47">
                  <c:v>2014-36</c:v>
                </c:pt>
                <c:pt idx="48">
                  <c:v>2014-37</c:v>
                </c:pt>
                <c:pt idx="49">
                  <c:v>2014-38</c:v>
                </c:pt>
                <c:pt idx="50">
                  <c:v>2014-39</c:v>
                </c:pt>
                <c:pt idx="51">
                  <c:v>2014-40</c:v>
                </c:pt>
                <c:pt idx="52">
                  <c:v>2014-41</c:v>
                </c:pt>
                <c:pt idx="53">
                  <c:v>2014-42</c:v>
                </c:pt>
                <c:pt idx="54">
                  <c:v>2014-43</c:v>
                </c:pt>
                <c:pt idx="55">
                  <c:v>2014-44</c:v>
                </c:pt>
                <c:pt idx="56">
                  <c:v>2014-45</c:v>
                </c:pt>
                <c:pt idx="57">
                  <c:v>2014-46</c:v>
                </c:pt>
                <c:pt idx="58">
                  <c:v>2014-47</c:v>
                </c:pt>
                <c:pt idx="59">
                  <c:v>2014-48</c:v>
                </c:pt>
                <c:pt idx="60">
                  <c:v>2014-49</c:v>
                </c:pt>
                <c:pt idx="61">
                  <c:v>2014-50</c:v>
                </c:pt>
                <c:pt idx="62">
                  <c:v>2014-51</c:v>
                </c:pt>
                <c:pt idx="63">
                  <c:v>2014-52</c:v>
                </c:pt>
                <c:pt idx="64">
                  <c:v>2014-53</c:v>
                </c:pt>
              </c:strCache>
            </c:strRef>
          </c:cat>
          <c:val>
            <c:numRef>
              <c:f>backend!$AC$2:$CV$2</c:f>
              <c:numCache>
                <c:formatCode>0.000000</c:formatCode>
                <c:ptCount val="65"/>
                <c:pt idx="0">
                  <c:v>1.180618E-3</c:v>
                </c:pt>
                <c:pt idx="1">
                  <c:v>9.5944499999999996E-4</c:v>
                </c:pt>
                <c:pt idx="2">
                  <c:v>1.162693E-3</c:v>
                </c:pt>
                <c:pt idx="3">
                  <c:v>1.0572120000000001E-3</c:v>
                </c:pt>
                <c:pt idx="4">
                  <c:v>1.147445E-3</c:v>
                </c:pt>
                <c:pt idx="5">
                  <c:v>9.1124635550083536E-4</c:v>
                </c:pt>
                <c:pt idx="6">
                  <c:v>9.4511993229956699E-4</c:v>
                </c:pt>
                <c:pt idx="7" formatCode="0.00%">
                  <c:v>9.471788693449964E-4</c:v>
                </c:pt>
                <c:pt idx="8" formatCode="0.00%">
                  <c:v>7.3897978526701782E-4</c:v>
                </c:pt>
                <c:pt idx="9" formatCode="0.00%">
                  <c:v>9.2258301913959804E-4</c:v>
                </c:pt>
                <c:pt idx="10" formatCode="0.00%">
                  <c:v>8.38164686026366E-4</c:v>
                </c:pt>
                <c:pt idx="11">
                  <c:v>8.2218800117128687E-4</c:v>
                </c:pt>
                <c:pt idx="12">
                  <c:v>9.4312629418162857E-4</c:v>
                </c:pt>
                <c:pt idx="13">
                  <c:v>8.4329727061228444E-4</c:v>
                </c:pt>
                <c:pt idx="14">
                  <c:v>8.9384239555803527E-4</c:v>
                </c:pt>
                <c:pt idx="15">
                  <c:v>1.0275887788343977E-3</c:v>
                </c:pt>
                <c:pt idx="16">
                  <c:v>8.1210542216367807E-4</c:v>
                </c:pt>
                <c:pt idx="17">
                  <c:v>9.9651646784573527E-4</c:v>
                </c:pt>
                <c:pt idx="18">
                  <c:v>8.8290482974773298E-4</c:v>
                </c:pt>
                <c:pt idx="19">
                  <c:v>8.7347480913202869E-4</c:v>
                </c:pt>
                <c:pt idx="20">
                  <c:v>9.3626060383593011E-4</c:v>
                </c:pt>
                <c:pt idx="21">
                  <c:v>9.6580852167000642E-4</c:v>
                </c:pt>
                <c:pt idx="22">
                  <c:v>8.3283350465724606E-4</c:v>
                </c:pt>
                <c:pt idx="23">
                  <c:v>1.0619329068340194E-3</c:v>
                </c:pt>
                <c:pt idx="24">
                  <c:v>1.0589357155785112E-3</c:v>
                </c:pt>
                <c:pt idx="25">
                  <c:v>8.7780997891483516E-4</c:v>
                </c:pt>
                <c:pt idx="26">
                  <c:v>9.0060641079863944E-4</c:v>
                </c:pt>
                <c:pt idx="27">
                  <c:v>7.9333378077141368E-4</c:v>
                </c:pt>
                <c:pt idx="28">
                  <c:v>9.4562233059034635E-4</c:v>
                </c:pt>
                <c:pt idx="29">
                  <c:v>9.0044650636347508E-4</c:v>
                </c:pt>
                <c:pt idx="30">
                  <c:v>1.1161955195250744E-3</c:v>
                </c:pt>
                <c:pt idx="31">
                  <c:v>1.174963666429818E-3</c:v>
                </c:pt>
                <c:pt idx="32">
                  <c:v>9.4877016371132372E-4</c:v>
                </c:pt>
                <c:pt idx="33">
                  <c:v>1.14894259457359E-3</c:v>
                </c:pt>
                <c:pt idx="34">
                  <c:v>9.9511853533954366E-4</c:v>
                </c:pt>
                <c:pt idx="35">
                  <c:v>7.9886782554335111E-4</c:v>
                </c:pt>
                <c:pt idx="36">
                  <c:v>8.9843074752127912E-4</c:v>
                </c:pt>
                <c:pt idx="37">
                  <c:v>7.6589659679447198E-4</c:v>
                </c:pt>
                <c:pt idx="38">
                  <c:v>8.5681510037314646E-4</c:v>
                </c:pt>
                <c:pt idx="39">
                  <c:v>7.3432940746091812E-4</c:v>
                </c:pt>
                <c:pt idx="40" formatCode="0.00%">
                  <c:v>7.5628719961423954E-4</c:v>
                </c:pt>
                <c:pt idx="41" formatCode="0.00%">
                  <c:v>8.5890608774965356E-4</c:v>
                </c:pt>
                <c:pt idx="42" formatCode="0.00%">
                  <c:v>6.880644885723827E-4</c:v>
                </c:pt>
                <c:pt idx="43" formatCode="0.00%">
                  <c:v>7.6028534431344177E-4</c:v>
                </c:pt>
                <c:pt idx="44" formatCode="0.00%">
                  <c:v>7.2730012712299676E-4</c:v>
                </c:pt>
                <c:pt idx="45" formatCode="0.00%">
                  <c:v>6.1553616836717651E-4</c:v>
                </c:pt>
                <c:pt idx="46" formatCode="0.00%">
                  <c:v>6.3882529323261233E-4</c:v>
                </c:pt>
                <c:pt idx="47" formatCode="0.00%">
                  <c:v>6.720927364656555E-4</c:v>
                </c:pt>
                <c:pt idx="48" formatCode="0.00%">
                  <c:v>6.0880765574733377E-4</c:v>
                </c:pt>
                <c:pt idx="49" formatCode="0.00%">
                  <c:v>7.5286691177069414E-4</c:v>
                </c:pt>
                <c:pt idx="50" formatCode="0.00%">
                  <c:v>5.7484511640378401E-4</c:v>
                </c:pt>
                <c:pt idx="51" formatCode="0.00%">
                  <c:v>8.3787462275468425E-4</c:v>
                </c:pt>
                <c:pt idx="52" formatCode="0.00%">
                  <c:v>9.9745741099006402E-4</c:v>
                </c:pt>
                <c:pt idx="53" formatCode="0.00%">
                  <c:v>7.853123475216429E-4</c:v>
                </c:pt>
                <c:pt idx="54" formatCode="0.00%">
                  <c:v>6.3441050039830002E-4</c:v>
                </c:pt>
                <c:pt idx="55" formatCode="0.00%">
                  <c:v>5.3063711888643513E-4</c:v>
                </c:pt>
                <c:pt idx="56" formatCode="0.00%">
                  <c:v>5.375132836767713E-4</c:v>
                </c:pt>
                <c:pt idx="57" formatCode="0.00%">
                  <c:v>6.7887898348895017E-4</c:v>
                </c:pt>
                <c:pt idx="58" formatCode="0.00%">
                  <c:v>7.3399209402144161E-4</c:v>
                </c:pt>
                <c:pt idx="59" formatCode="0.00%">
                  <c:v>5.7576447698495521E-4</c:v>
                </c:pt>
                <c:pt idx="60" formatCode="0.00%">
                  <c:v>6.3343986640177364E-4</c:v>
                </c:pt>
                <c:pt idx="61" formatCode="0.00%">
                  <c:v>7.3464211262342239E-4</c:v>
                </c:pt>
                <c:pt idx="62" formatCode="0.00%">
                  <c:v>6.7502721967894314E-4</c:v>
                </c:pt>
                <c:pt idx="63" formatCode="0.00%">
                  <c:v>8.4625172592825339E-4</c:v>
                </c:pt>
                <c:pt idx="64" formatCode="0.00%">
                  <c:v>3.3654461661360402E-4</c:v>
                </c:pt>
              </c:numCache>
            </c:numRef>
          </c:val>
        </c:ser>
        <c:ser>
          <c:idx val="1"/>
          <c:order val="1"/>
          <c:tx>
            <c:strRef>
              <c:f>backend!$A$3</c:f>
              <c:strCache>
                <c:ptCount val="1"/>
                <c:pt idx="0">
                  <c:v>2850</c:v>
                </c:pt>
              </c:strCache>
            </c:strRef>
          </c:tx>
          <c:spPr>
            <a:solidFill>
              <a:srgbClr val="C0504D"/>
            </a:solidFill>
            <a:ln w="25400">
              <a:noFill/>
            </a:ln>
          </c:spPr>
          <c:invertIfNegative val="0"/>
          <c:cat>
            <c:strRef>
              <c:f>backend!$AC$1:$CV$1</c:f>
              <c:strCache>
                <c:ptCount val="65"/>
                <c:pt idx="0">
                  <c:v>2013-41</c:v>
                </c:pt>
                <c:pt idx="1">
                  <c:v>2013-42</c:v>
                </c:pt>
                <c:pt idx="2">
                  <c:v>2013-43</c:v>
                </c:pt>
                <c:pt idx="3">
                  <c:v>2013-44</c:v>
                </c:pt>
                <c:pt idx="4">
                  <c:v>2013-45</c:v>
                </c:pt>
                <c:pt idx="5">
                  <c:v>2013-46</c:v>
                </c:pt>
                <c:pt idx="6">
                  <c:v>2013-47</c:v>
                </c:pt>
                <c:pt idx="7">
                  <c:v>2013-48</c:v>
                </c:pt>
                <c:pt idx="8">
                  <c:v>2013-49</c:v>
                </c:pt>
                <c:pt idx="9">
                  <c:v>2013-50</c:v>
                </c:pt>
                <c:pt idx="10">
                  <c:v>2013-51</c:v>
                </c:pt>
                <c:pt idx="11">
                  <c:v>2013-52</c:v>
                </c:pt>
                <c:pt idx="12">
                  <c:v>2014-01</c:v>
                </c:pt>
                <c:pt idx="13">
                  <c:v>2014-02</c:v>
                </c:pt>
                <c:pt idx="14">
                  <c:v>2014-03</c:v>
                </c:pt>
                <c:pt idx="15">
                  <c:v>2014-04</c:v>
                </c:pt>
                <c:pt idx="16">
                  <c:v>2014-05</c:v>
                </c:pt>
                <c:pt idx="17">
                  <c:v>2014-06</c:v>
                </c:pt>
                <c:pt idx="18">
                  <c:v>2014-07</c:v>
                </c:pt>
                <c:pt idx="19">
                  <c:v>2014-08</c:v>
                </c:pt>
                <c:pt idx="20">
                  <c:v>2014-09</c:v>
                </c:pt>
                <c:pt idx="21">
                  <c:v>2014-10</c:v>
                </c:pt>
                <c:pt idx="22">
                  <c:v>2014-11</c:v>
                </c:pt>
                <c:pt idx="23">
                  <c:v>2014-12</c:v>
                </c:pt>
                <c:pt idx="24">
                  <c:v>2014-13</c:v>
                </c:pt>
                <c:pt idx="25">
                  <c:v>2014-14</c:v>
                </c:pt>
                <c:pt idx="26">
                  <c:v>2014-15</c:v>
                </c:pt>
                <c:pt idx="27">
                  <c:v>2014-16</c:v>
                </c:pt>
                <c:pt idx="28">
                  <c:v>2014-17</c:v>
                </c:pt>
                <c:pt idx="29">
                  <c:v>2014-18</c:v>
                </c:pt>
                <c:pt idx="30">
                  <c:v>2014-19</c:v>
                </c:pt>
                <c:pt idx="31">
                  <c:v>2014-20</c:v>
                </c:pt>
                <c:pt idx="32">
                  <c:v>2014-21</c:v>
                </c:pt>
                <c:pt idx="33">
                  <c:v>2014-22</c:v>
                </c:pt>
                <c:pt idx="34">
                  <c:v>2014-23</c:v>
                </c:pt>
                <c:pt idx="35">
                  <c:v>2014-24</c:v>
                </c:pt>
                <c:pt idx="36">
                  <c:v>2014-25</c:v>
                </c:pt>
                <c:pt idx="37">
                  <c:v>2014-26</c:v>
                </c:pt>
                <c:pt idx="38">
                  <c:v>2014-27</c:v>
                </c:pt>
                <c:pt idx="39">
                  <c:v>2014-28</c:v>
                </c:pt>
                <c:pt idx="40">
                  <c:v>2014-29</c:v>
                </c:pt>
                <c:pt idx="41">
                  <c:v>2014-30</c:v>
                </c:pt>
                <c:pt idx="42">
                  <c:v>2014-31</c:v>
                </c:pt>
                <c:pt idx="43">
                  <c:v>2014-32</c:v>
                </c:pt>
                <c:pt idx="44">
                  <c:v>2014-33</c:v>
                </c:pt>
                <c:pt idx="45">
                  <c:v>2014-34</c:v>
                </c:pt>
                <c:pt idx="46">
                  <c:v>2014-35</c:v>
                </c:pt>
                <c:pt idx="47">
                  <c:v>2014-36</c:v>
                </c:pt>
                <c:pt idx="48">
                  <c:v>2014-37</c:v>
                </c:pt>
                <c:pt idx="49">
                  <c:v>2014-38</c:v>
                </c:pt>
                <c:pt idx="50">
                  <c:v>2014-39</c:v>
                </c:pt>
                <c:pt idx="51">
                  <c:v>2014-40</c:v>
                </c:pt>
                <c:pt idx="52">
                  <c:v>2014-41</c:v>
                </c:pt>
                <c:pt idx="53">
                  <c:v>2014-42</c:v>
                </c:pt>
                <c:pt idx="54">
                  <c:v>2014-43</c:v>
                </c:pt>
                <c:pt idx="55">
                  <c:v>2014-44</c:v>
                </c:pt>
                <c:pt idx="56">
                  <c:v>2014-45</c:v>
                </c:pt>
                <c:pt idx="57">
                  <c:v>2014-46</c:v>
                </c:pt>
                <c:pt idx="58">
                  <c:v>2014-47</c:v>
                </c:pt>
                <c:pt idx="59">
                  <c:v>2014-48</c:v>
                </c:pt>
                <c:pt idx="60">
                  <c:v>2014-49</c:v>
                </c:pt>
                <c:pt idx="61">
                  <c:v>2014-50</c:v>
                </c:pt>
                <c:pt idx="62">
                  <c:v>2014-51</c:v>
                </c:pt>
                <c:pt idx="63">
                  <c:v>2014-52</c:v>
                </c:pt>
                <c:pt idx="64">
                  <c:v>2014-53</c:v>
                </c:pt>
              </c:strCache>
            </c:strRef>
          </c:cat>
          <c:val>
            <c:numRef>
              <c:f>backend!$AC$3:$CV$3</c:f>
              <c:numCache>
                <c:formatCode>0.000000</c:formatCode>
                <c:ptCount val="65"/>
                <c:pt idx="0">
                  <c:v>1.86107E-4</c:v>
                </c:pt>
                <c:pt idx="1">
                  <c:v>1.6260800000000001E-4</c:v>
                </c:pt>
                <c:pt idx="2">
                  <c:v>1.9800300000000001E-4</c:v>
                </c:pt>
                <c:pt idx="3">
                  <c:v>1.7789800000000001E-4</c:v>
                </c:pt>
                <c:pt idx="4">
                  <c:v>2.08314E-4</c:v>
                </c:pt>
                <c:pt idx="5">
                  <c:v>1.0730079817530292E-4</c:v>
                </c:pt>
                <c:pt idx="6">
                  <c:v>1.9710724903879127E-4</c:v>
                </c:pt>
                <c:pt idx="7" formatCode="0.00%">
                  <c:v>1.1197269579466043E-4</c:v>
                </c:pt>
                <c:pt idx="8" formatCode="0.00%">
                  <c:v>5.2828664211687567E-5</c:v>
                </c:pt>
                <c:pt idx="9" formatCode="0.00%">
                  <c:v>9.7559782030742944E-5</c:v>
                </c:pt>
                <c:pt idx="10" formatCode="0.00%">
                  <c:v>1.1397769783464598E-4</c:v>
                </c:pt>
                <c:pt idx="11">
                  <c:v>1.989261598734336E-4</c:v>
                </c:pt>
                <c:pt idx="12">
                  <c:v>2.7914943168166597E-4</c:v>
                </c:pt>
                <c:pt idx="13">
                  <c:v>1.8060314937147208E-4</c:v>
                </c:pt>
                <c:pt idx="14">
                  <c:v>1.8366210763747396E-4</c:v>
                </c:pt>
                <c:pt idx="15">
                  <c:v>2.0285628135549542E-4</c:v>
                </c:pt>
                <c:pt idx="16">
                  <c:v>2.064263184327531E-4</c:v>
                </c:pt>
                <c:pt idx="17">
                  <c:v>1.4865526187005689E-4</c:v>
                </c:pt>
                <c:pt idx="18">
                  <c:v>7.3520207128280836E-5</c:v>
                </c:pt>
                <c:pt idx="19">
                  <c:v>2.1167129036141549E-4</c:v>
                </c:pt>
                <c:pt idx="20">
                  <c:v>1.4865419058119226E-4</c:v>
                </c:pt>
                <c:pt idx="21">
                  <c:v>1.0452324335624134E-4</c:v>
                </c:pt>
                <c:pt idx="22">
                  <c:v>5.634724560648986E-4</c:v>
                </c:pt>
                <c:pt idx="23">
                  <c:v>1.291114473218297E-4</c:v>
                </c:pt>
                <c:pt idx="24">
                  <c:v>9.4547831748081353E-5</c:v>
                </c:pt>
                <c:pt idx="25">
                  <c:v>1.6033426875085101E-4</c:v>
                </c:pt>
                <c:pt idx="26">
                  <c:v>9.8660892460371833E-5</c:v>
                </c:pt>
                <c:pt idx="27">
                  <c:v>1.1566057173464142E-4</c:v>
                </c:pt>
                <c:pt idx="28">
                  <c:v>2.3486257128712485E-4</c:v>
                </c:pt>
                <c:pt idx="29">
                  <c:v>1.3308863143321668E-4</c:v>
                </c:pt>
                <c:pt idx="30">
                  <c:v>1.3322225913565798E-4</c:v>
                </c:pt>
                <c:pt idx="31">
                  <c:v>2.4035662404863081E-4</c:v>
                </c:pt>
                <c:pt idx="32">
                  <c:v>1.2195793139334748E-4</c:v>
                </c:pt>
                <c:pt idx="33">
                  <c:v>1.225237038107458E-4</c:v>
                </c:pt>
                <c:pt idx="34">
                  <c:v>1.3584384162105558E-4</c:v>
                </c:pt>
                <c:pt idx="35">
                  <c:v>1.8722973811397453E-4</c:v>
                </c:pt>
                <c:pt idx="36">
                  <c:v>1.7319146940169235E-4</c:v>
                </c:pt>
                <c:pt idx="37">
                  <c:v>7.9191671751274799E-5</c:v>
                </c:pt>
                <c:pt idx="38">
                  <c:v>1.2105114000856815E-4</c:v>
                </c:pt>
                <c:pt idx="39">
                  <c:v>8.444340605909785E-5</c:v>
                </c:pt>
                <c:pt idx="40" formatCode="0.00%">
                  <c:v>5.0379163178109534E-5</c:v>
                </c:pt>
                <c:pt idx="41" formatCode="0.00%">
                  <c:v>1.7265225595836935E-4</c:v>
                </c:pt>
                <c:pt idx="42" formatCode="0.00%">
                  <c:v>1.0872350835229523E-4</c:v>
                </c:pt>
                <c:pt idx="43" formatCode="0.00%">
                  <c:v>8.6267163135683028E-5</c:v>
                </c:pt>
                <c:pt idx="44" formatCode="0.00%">
                  <c:v>1.0802069876735726E-4</c:v>
                </c:pt>
                <c:pt idx="45" formatCode="0.00%">
                  <c:v>9.8745955924417359E-5</c:v>
                </c:pt>
                <c:pt idx="46" formatCode="0.00%">
                  <c:v>1.619931113093322E-4</c:v>
                </c:pt>
                <c:pt idx="47" formatCode="0.00%">
                  <c:v>2.1223981151547014E-4</c:v>
                </c:pt>
                <c:pt idx="48" formatCode="0.00%">
                  <c:v>2.4917142457774022E-4</c:v>
                </c:pt>
                <c:pt idx="49" formatCode="0.00%">
                  <c:v>1.8067599365009847E-4</c:v>
                </c:pt>
                <c:pt idx="50" formatCode="0.00%">
                  <c:v>4.8327131717306663E-4</c:v>
                </c:pt>
                <c:pt idx="51" formatCode="0.00%">
                  <c:v>2.1114978454652559E-4</c:v>
                </c:pt>
                <c:pt idx="52" formatCode="0.00%">
                  <c:v>3.6374221702426923E-4</c:v>
                </c:pt>
                <c:pt idx="53" formatCode="0.00%">
                  <c:v>4.0015318901162475E-4</c:v>
                </c:pt>
                <c:pt idx="54" formatCode="0.00%">
                  <c:v>1.4378723730757931E-4</c:v>
                </c:pt>
                <c:pt idx="55" formatCode="0.00%">
                  <c:v>1.8917857549704035E-4</c:v>
                </c:pt>
                <c:pt idx="56" formatCode="0.00%">
                  <c:v>1.657357690575831E-4</c:v>
                </c:pt>
                <c:pt idx="57" formatCode="0.00%">
                  <c:v>2.6517244495561021E-4</c:v>
                </c:pt>
                <c:pt idx="58" formatCode="0.00%">
                  <c:v>5.9642551620112171E-4</c:v>
                </c:pt>
                <c:pt idx="59" formatCode="0.00%">
                  <c:v>1.6189813016210619E-4</c:v>
                </c:pt>
                <c:pt idx="60" formatCode="0.00%">
                  <c:v>2.7010314649599437E-4</c:v>
                </c:pt>
                <c:pt idx="61" formatCode="0.00%">
                  <c:v>3.1692997201797411E-4</c:v>
                </c:pt>
                <c:pt idx="62" formatCode="0.00%">
                  <c:v>2.5398094310202329E-4</c:v>
                </c:pt>
                <c:pt idx="63" formatCode="0.00%">
                  <c:v>3.3951221512049302E-4</c:v>
                </c:pt>
                <c:pt idx="64" formatCode="0.00%">
                  <c:v>7.9743724045964703E-5</c:v>
                </c:pt>
              </c:numCache>
            </c:numRef>
          </c:val>
        </c:ser>
        <c:ser>
          <c:idx val="2"/>
          <c:order val="2"/>
          <c:tx>
            <c:strRef>
              <c:f>backend!$A$4</c:f>
              <c:strCache>
                <c:ptCount val="1"/>
                <c:pt idx="0">
                  <c:v>2900</c:v>
                </c:pt>
              </c:strCache>
            </c:strRef>
          </c:tx>
          <c:spPr>
            <a:solidFill>
              <a:srgbClr val="563F6A">
                <a:alpha val="68000"/>
              </a:srgbClr>
            </a:solidFill>
            <a:ln w="25400">
              <a:noFill/>
            </a:ln>
          </c:spPr>
          <c:invertIfNegative val="0"/>
          <c:cat>
            <c:strRef>
              <c:f>backend!$AC$1:$CV$1</c:f>
              <c:strCache>
                <c:ptCount val="65"/>
                <c:pt idx="0">
                  <c:v>2013-41</c:v>
                </c:pt>
                <c:pt idx="1">
                  <c:v>2013-42</c:v>
                </c:pt>
                <c:pt idx="2">
                  <c:v>2013-43</c:v>
                </c:pt>
                <c:pt idx="3">
                  <c:v>2013-44</c:v>
                </c:pt>
                <c:pt idx="4">
                  <c:v>2013-45</c:v>
                </c:pt>
                <c:pt idx="5">
                  <c:v>2013-46</c:v>
                </c:pt>
                <c:pt idx="6">
                  <c:v>2013-47</c:v>
                </c:pt>
                <c:pt idx="7">
                  <c:v>2013-48</c:v>
                </c:pt>
                <c:pt idx="8">
                  <c:v>2013-49</c:v>
                </c:pt>
                <c:pt idx="9">
                  <c:v>2013-50</c:v>
                </c:pt>
                <c:pt idx="10">
                  <c:v>2013-51</c:v>
                </c:pt>
                <c:pt idx="11">
                  <c:v>2013-52</c:v>
                </c:pt>
                <c:pt idx="12">
                  <c:v>2014-01</c:v>
                </c:pt>
                <c:pt idx="13">
                  <c:v>2014-02</c:v>
                </c:pt>
                <c:pt idx="14">
                  <c:v>2014-03</c:v>
                </c:pt>
                <c:pt idx="15">
                  <c:v>2014-04</c:v>
                </c:pt>
                <c:pt idx="16">
                  <c:v>2014-05</c:v>
                </c:pt>
                <c:pt idx="17">
                  <c:v>2014-06</c:v>
                </c:pt>
                <c:pt idx="18">
                  <c:v>2014-07</c:v>
                </c:pt>
                <c:pt idx="19">
                  <c:v>2014-08</c:v>
                </c:pt>
                <c:pt idx="20">
                  <c:v>2014-09</c:v>
                </c:pt>
                <c:pt idx="21">
                  <c:v>2014-10</c:v>
                </c:pt>
                <c:pt idx="22">
                  <c:v>2014-11</c:v>
                </c:pt>
                <c:pt idx="23">
                  <c:v>2014-12</c:v>
                </c:pt>
                <c:pt idx="24">
                  <c:v>2014-13</c:v>
                </c:pt>
                <c:pt idx="25">
                  <c:v>2014-14</c:v>
                </c:pt>
                <c:pt idx="26">
                  <c:v>2014-15</c:v>
                </c:pt>
                <c:pt idx="27">
                  <c:v>2014-16</c:v>
                </c:pt>
                <c:pt idx="28">
                  <c:v>2014-17</c:v>
                </c:pt>
                <c:pt idx="29">
                  <c:v>2014-18</c:v>
                </c:pt>
                <c:pt idx="30">
                  <c:v>2014-19</c:v>
                </c:pt>
                <c:pt idx="31">
                  <c:v>2014-20</c:v>
                </c:pt>
                <c:pt idx="32">
                  <c:v>2014-21</c:v>
                </c:pt>
                <c:pt idx="33">
                  <c:v>2014-22</c:v>
                </c:pt>
                <c:pt idx="34">
                  <c:v>2014-23</c:v>
                </c:pt>
                <c:pt idx="35">
                  <c:v>2014-24</c:v>
                </c:pt>
                <c:pt idx="36">
                  <c:v>2014-25</c:v>
                </c:pt>
                <c:pt idx="37">
                  <c:v>2014-26</c:v>
                </c:pt>
                <c:pt idx="38">
                  <c:v>2014-27</c:v>
                </c:pt>
                <c:pt idx="39">
                  <c:v>2014-28</c:v>
                </c:pt>
                <c:pt idx="40">
                  <c:v>2014-29</c:v>
                </c:pt>
                <c:pt idx="41">
                  <c:v>2014-30</c:v>
                </c:pt>
                <c:pt idx="42">
                  <c:v>2014-31</c:v>
                </c:pt>
                <c:pt idx="43">
                  <c:v>2014-32</c:v>
                </c:pt>
                <c:pt idx="44">
                  <c:v>2014-33</c:v>
                </c:pt>
                <c:pt idx="45">
                  <c:v>2014-34</c:v>
                </c:pt>
                <c:pt idx="46">
                  <c:v>2014-35</c:v>
                </c:pt>
                <c:pt idx="47">
                  <c:v>2014-36</c:v>
                </c:pt>
                <c:pt idx="48">
                  <c:v>2014-37</c:v>
                </c:pt>
                <c:pt idx="49">
                  <c:v>2014-38</c:v>
                </c:pt>
                <c:pt idx="50">
                  <c:v>2014-39</c:v>
                </c:pt>
                <c:pt idx="51">
                  <c:v>2014-40</c:v>
                </c:pt>
                <c:pt idx="52">
                  <c:v>2014-41</c:v>
                </c:pt>
                <c:pt idx="53">
                  <c:v>2014-42</c:v>
                </c:pt>
                <c:pt idx="54">
                  <c:v>2014-43</c:v>
                </c:pt>
                <c:pt idx="55">
                  <c:v>2014-44</c:v>
                </c:pt>
                <c:pt idx="56">
                  <c:v>2014-45</c:v>
                </c:pt>
                <c:pt idx="57">
                  <c:v>2014-46</c:v>
                </c:pt>
                <c:pt idx="58">
                  <c:v>2014-47</c:v>
                </c:pt>
                <c:pt idx="59">
                  <c:v>2014-48</c:v>
                </c:pt>
                <c:pt idx="60">
                  <c:v>2014-49</c:v>
                </c:pt>
                <c:pt idx="61">
                  <c:v>2014-50</c:v>
                </c:pt>
                <c:pt idx="62">
                  <c:v>2014-51</c:v>
                </c:pt>
                <c:pt idx="63">
                  <c:v>2014-52</c:v>
                </c:pt>
                <c:pt idx="64">
                  <c:v>2014-53</c:v>
                </c:pt>
              </c:strCache>
            </c:strRef>
          </c:cat>
          <c:val>
            <c:numRef>
              <c:f>backend!$AC$4:$CV$4</c:f>
              <c:numCache>
                <c:formatCode>0.000000</c:formatCode>
                <c:ptCount val="65"/>
                <c:pt idx="0">
                  <c:v>1.4371994145832806E-3</c:v>
                </c:pt>
                <c:pt idx="1">
                  <c:v>1.4184669516401174E-3</c:v>
                </c:pt>
                <c:pt idx="2">
                  <c:v>1.4439853874658529E-3</c:v>
                </c:pt>
                <c:pt idx="3">
                  <c:v>1.5486653359799078E-3</c:v>
                </c:pt>
                <c:pt idx="4">
                  <c:v>1.734229426349906E-3</c:v>
                </c:pt>
                <c:pt idx="5">
                  <c:v>1.2876095781036349E-3</c:v>
                </c:pt>
                <c:pt idx="6">
                  <c:v>1.4155036354473449E-3</c:v>
                </c:pt>
                <c:pt idx="7" formatCode="0.00%">
                  <c:v>1.34581390382708E-3</c:v>
                </c:pt>
                <c:pt idx="8" formatCode="0.00%">
                  <c:v>1.4792025979272518E-3</c:v>
                </c:pt>
                <c:pt idx="9" formatCode="0.00%">
                  <c:v>1.2996468712326945E-3</c:v>
                </c:pt>
                <c:pt idx="10" formatCode="0.00%">
                  <c:v>1.7445889961041215E-3</c:v>
                </c:pt>
                <c:pt idx="11">
                  <c:v>2.9685440862201955E-3</c:v>
                </c:pt>
                <c:pt idx="12">
                  <c:v>1.5133887046170319E-3</c:v>
                </c:pt>
                <c:pt idx="13">
                  <c:v>1.7875730556026065E-3</c:v>
                </c:pt>
                <c:pt idx="14">
                  <c:v>1.4695989369347218E-3</c:v>
                </c:pt>
                <c:pt idx="15">
                  <c:v>1.530672356596026E-3</c:v>
                </c:pt>
                <c:pt idx="16">
                  <c:v>1.7500094713251986E-3</c:v>
                </c:pt>
                <c:pt idx="17">
                  <c:v>1.3924919884022585E-3</c:v>
                </c:pt>
                <c:pt idx="18">
                  <c:v>1.1150564747789259E-3</c:v>
                </c:pt>
                <c:pt idx="19">
                  <c:v>1.3004554901579464E-3</c:v>
                </c:pt>
                <c:pt idx="20">
                  <c:v>1.3225659017278442E-3</c:v>
                </c:pt>
                <c:pt idx="21">
                  <c:v>1.2948504423671214E-3</c:v>
                </c:pt>
                <c:pt idx="22">
                  <c:v>1.3169119523661664E-3</c:v>
                </c:pt>
                <c:pt idx="23">
                  <c:v>1.5395402932684302E-3</c:v>
                </c:pt>
                <c:pt idx="24">
                  <c:v>1.6046117730960092E-3</c:v>
                </c:pt>
                <c:pt idx="25">
                  <c:v>1.3898322291216985E-3</c:v>
                </c:pt>
                <c:pt idx="26">
                  <c:v>1.1779738254513829E-3</c:v>
                </c:pt>
                <c:pt idx="27">
                  <c:v>9.4548444837726589E-4</c:v>
                </c:pt>
                <c:pt idx="28">
                  <c:v>1.3279643034879202E-3</c:v>
                </c:pt>
                <c:pt idx="29">
                  <c:v>1.1518361435151065E-3</c:v>
                </c:pt>
                <c:pt idx="30">
                  <c:v>1.1512540087713001E-3</c:v>
                </c:pt>
                <c:pt idx="31">
                  <c:v>1.2000856864574998E-3</c:v>
                </c:pt>
                <c:pt idx="32">
                  <c:v>1.1870571988952488E-3</c:v>
                </c:pt>
                <c:pt idx="33">
                  <c:v>1.1230800713417704E-3</c:v>
                </c:pt>
                <c:pt idx="34">
                  <c:v>1.0350516331389091E-3</c:v>
                </c:pt>
                <c:pt idx="35">
                  <c:v>9.0850403125103082E-4</c:v>
                </c:pt>
                <c:pt idx="36">
                  <c:v>1.1178722115927416E-3</c:v>
                </c:pt>
                <c:pt idx="37">
                  <c:v>7.1121663296621078E-4</c:v>
                </c:pt>
                <c:pt idx="38">
                  <c:v>8.341180116215399E-4</c:v>
                </c:pt>
                <c:pt idx="39">
                  <c:v>7.963938189813857E-4</c:v>
                </c:pt>
                <c:pt idx="40" formatCode="0.00%">
                  <c:v>8.1086462639052485E-4</c:v>
                </c:pt>
                <c:pt idx="41" formatCode="0.00%">
                  <c:v>8.0508835751398177E-4</c:v>
                </c:pt>
                <c:pt idx="42" formatCode="0.00%">
                  <c:v>8.7506892293833047E-4</c:v>
                </c:pt>
                <c:pt idx="43" formatCode="0.00%">
                  <c:v>7.3550965386270928E-4</c:v>
                </c:pt>
                <c:pt idx="44" formatCode="0.00%">
                  <c:v>7.9852903475705788E-4</c:v>
                </c:pt>
                <c:pt idx="45" formatCode="0.00%">
                  <c:v>8.4141015137991567E-4</c:v>
                </c:pt>
                <c:pt idx="46" formatCode="0.00%">
                  <c:v>7.6924597665469765E-4</c:v>
                </c:pt>
                <c:pt idx="47" formatCode="0.00%">
                  <c:v>6.8117945622472756E-4</c:v>
                </c:pt>
                <c:pt idx="48" formatCode="0.00%">
                  <c:v>8.5297420235651115E-4</c:v>
                </c:pt>
                <c:pt idx="49" formatCode="0.00%">
                  <c:v>7.6312231040859616E-4</c:v>
                </c:pt>
                <c:pt idx="50" formatCode="0.00%">
                  <c:v>9.1448355670127341E-4</c:v>
                </c:pt>
                <c:pt idx="51" formatCode="0.00%">
                  <c:v>9.9186602613415679E-4</c:v>
                </c:pt>
                <c:pt idx="52" formatCode="0.00%">
                  <c:v>1.0365656242996299E-3</c:v>
                </c:pt>
                <c:pt idx="53" formatCode="0.00%">
                  <c:v>9.57118947019218E-4</c:v>
                </c:pt>
                <c:pt idx="54" formatCode="0.00%">
                  <c:v>8.4962350200834275E-4</c:v>
                </c:pt>
                <c:pt idx="55" formatCode="0.00%">
                  <c:v>1.1183792257325033E-3</c:v>
                </c:pt>
                <c:pt idx="56" formatCode="0.00%">
                  <c:v>8.6387137701157647E-4</c:v>
                </c:pt>
                <c:pt idx="57" formatCode="0.00%">
                  <c:v>9.2591463386033229E-4</c:v>
                </c:pt>
                <c:pt idx="58" formatCode="0.00%">
                  <c:v>1.0486035170277359E-3</c:v>
                </c:pt>
                <c:pt idx="59" formatCode="0.00%">
                  <c:v>1.0061626751271741E-3</c:v>
                </c:pt>
                <c:pt idx="60" formatCode="0.00%">
                  <c:v>1.11039115597291E-3</c:v>
                </c:pt>
                <c:pt idx="61" formatCode="0.00%">
                  <c:v>1.1091246925427705E-3</c:v>
                </c:pt>
                <c:pt idx="62" formatCode="0.00%">
                  <c:v>8.4157210040158132E-4</c:v>
                </c:pt>
                <c:pt idx="63" formatCode="0.00%">
                  <c:v>9.2527615616924002E-4</c:v>
                </c:pt>
                <c:pt idx="64" formatCode="0.00%">
                  <c:v>1.1965071546279991E-3</c:v>
                </c:pt>
              </c:numCache>
            </c:numRef>
          </c:val>
        </c:ser>
        <c:ser>
          <c:idx val="3"/>
          <c:order val="3"/>
          <c:tx>
            <c:strRef>
              <c:f>backend!$A$5</c:f>
              <c:strCache>
                <c:ptCount val="1"/>
                <c:pt idx="0">
                  <c:v>3100</c:v>
                </c:pt>
              </c:strCache>
            </c:strRef>
          </c:tx>
          <c:spPr>
            <a:solidFill>
              <a:srgbClr val="3C9DAD">
                <a:alpha val="68000"/>
              </a:srgbClr>
            </a:solidFill>
            <a:ln w="25400">
              <a:noFill/>
            </a:ln>
          </c:spPr>
          <c:invertIfNegative val="0"/>
          <c:cat>
            <c:strRef>
              <c:f>backend!$AC$1:$CV$1</c:f>
              <c:strCache>
                <c:ptCount val="65"/>
                <c:pt idx="0">
                  <c:v>2013-41</c:v>
                </c:pt>
                <c:pt idx="1">
                  <c:v>2013-42</c:v>
                </c:pt>
                <c:pt idx="2">
                  <c:v>2013-43</c:v>
                </c:pt>
                <c:pt idx="3">
                  <c:v>2013-44</c:v>
                </c:pt>
                <c:pt idx="4">
                  <c:v>2013-45</c:v>
                </c:pt>
                <c:pt idx="5">
                  <c:v>2013-46</c:v>
                </c:pt>
                <c:pt idx="6">
                  <c:v>2013-47</c:v>
                </c:pt>
                <c:pt idx="7">
                  <c:v>2013-48</c:v>
                </c:pt>
                <c:pt idx="8">
                  <c:v>2013-49</c:v>
                </c:pt>
                <c:pt idx="9">
                  <c:v>2013-50</c:v>
                </c:pt>
                <c:pt idx="10">
                  <c:v>2013-51</c:v>
                </c:pt>
                <c:pt idx="11">
                  <c:v>2013-52</c:v>
                </c:pt>
                <c:pt idx="12">
                  <c:v>2014-01</c:v>
                </c:pt>
                <c:pt idx="13">
                  <c:v>2014-02</c:v>
                </c:pt>
                <c:pt idx="14">
                  <c:v>2014-03</c:v>
                </c:pt>
                <c:pt idx="15">
                  <c:v>2014-04</c:v>
                </c:pt>
                <c:pt idx="16">
                  <c:v>2014-05</c:v>
                </c:pt>
                <c:pt idx="17">
                  <c:v>2014-06</c:v>
                </c:pt>
                <c:pt idx="18">
                  <c:v>2014-07</c:v>
                </c:pt>
                <c:pt idx="19">
                  <c:v>2014-08</c:v>
                </c:pt>
                <c:pt idx="20">
                  <c:v>2014-09</c:v>
                </c:pt>
                <c:pt idx="21">
                  <c:v>2014-10</c:v>
                </c:pt>
                <c:pt idx="22">
                  <c:v>2014-11</c:v>
                </c:pt>
                <c:pt idx="23">
                  <c:v>2014-12</c:v>
                </c:pt>
                <c:pt idx="24">
                  <c:v>2014-13</c:v>
                </c:pt>
                <c:pt idx="25">
                  <c:v>2014-14</c:v>
                </c:pt>
                <c:pt idx="26">
                  <c:v>2014-15</c:v>
                </c:pt>
                <c:pt idx="27">
                  <c:v>2014-16</c:v>
                </c:pt>
                <c:pt idx="28">
                  <c:v>2014-17</c:v>
                </c:pt>
                <c:pt idx="29">
                  <c:v>2014-18</c:v>
                </c:pt>
                <c:pt idx="30">
                  <c:v>2014-19</c:v>
                </c:pt>
                <c:pt idx="31">
                  <c:v>2014-20</c:v>
                </c:pt>
                <c:pt idx="32">
                  <c:v>2014-21</c:v>
                </c:pt>
                <c:pt idx="33">
                  <c:v>2014-22</c:v>
                </c:pt>
                <c:pt idx="34">
                  <c:v>2014-23</c:v>
                </c:pt>
                <c:pt idx="35">
                  <c:v>2014-24</c:v>
                </c:pt>
                <c:pt idx="36">
                  <c:v>2014-25</c:v>
                </c:pt>
                <c:pt idx="37">
                  <c:v>2014-26</c:v>
                </c:pt>
                <c:pt idx="38">
                  <c:v>2014-27</c:v>
                </c:pt>
                <c:pt idx="39">
                  <c:v>2014-28</c:v>
                </c:pt>
                <c:pt idx="40">
                  <c:v>2014-29</c:v>
                </c:pt>
                <c:pt idx="41">
                  <c:v>2014-30</c:v>
                </c:pt>
                <c:pt idx="42">
                  <c:v>2014-31</c:v>
                </c:pt>
                <c:pt idx="43">
                  <c:v>2014-32</c:v>
                </c:pt>
                <c:pt idx="44">
                  <c:v>2014-33</c:v>
                </c:pt>
                <c:pt idx="45">
                  <c:v>2014-34</c:v>
                </c:pt>
                <c:pt idx="46">
                  <c:v>2014-35</c:v>
                </c:pt>
                <c:pt idx="47">
                  <c:v>2014-36</c:v>
                </c:pt>
                <c:pt idx="48">
                  <c:v>2014-37</c:v>
                </c:pt>
                <c:pt idx="49">
                  <c:v>2014-38</c:v>
                </c:pt>
                <c:pt idx="50">
                  <c:v>2014-39</c:v>
                </c:pt>
                <c:pt idx="51">
                  <c:v>2014-40</c:v>
                </c:pt>
                <c:pt idx="52">
                  <c:v>2014-41</c:v>
                </c:pt>
                <c:pt idx="53">
                  <c:v>2014-42</c:v>
                </c:pt>
                <c:pt idx="54">
                  <c:v>2014-43</c:v>
                </c:pt>
                <c:pt idx="55">
                  <c:v>2014-44</c:v>
                </c:pt>
                <c:pt idx="56">
                  <c:v>2014-45</c:v>
                </c:pt>
                <c:pt idx="57">
                  <c:v>2014-46</c:v>
                </c:pt>
                <c:pt idx="58">
                  <c:v>2014-47</c:v>
                </c:pt>
                <c:pt idx="59">
                  <c:v>2014-48</c:v>
                </c:pt>
                <c:pt idx="60">
                  <c:v>2014-49</c:v>
                </c:pt>
                <c:pt idx="61">
                  <c:v>2014-50</c:v>
                </c:pt>
                <c:pt idx="62">
                  <c:v>2014-51</c:v>
                </c:pt>
                <c:pt idx="63">
                  <c:v>2014-52</c:v>
                </c:pt>
                <c:pt idx="64">
                  <c:v>2014-53</c:v>
                </c:pt>
              </c:strCache>
            </c:strRef>
          </c:cat>
          <c:val>
            <c:numRef>
              <c:f>backend!$AC$5:$CV$5</c:f>
              <c:numCache>
                <c:formatCode>0.000000</c:formatCode>
                <c:ptCount val="65"/>
                <c:pt idx="0">
                  <c:v>4.3174100000000003E-4</c:v>
                </c:pt>
                <c:pt idx="1">
                  <c:v>4.8812299999999997E-4</c:v>
                </c:pt>
                <c:pt idx="2">
                  <c:v>1.232864E-3</c:v>
                </c:pt>
                <c:pt idx="3">
                  <c:v>4.7603800000000003E-4</c:v>
                </c:pt>
                <c:pt idx="4">
                  <c:v>4.53409E-4</c:v>
                </c:pt>
                <c:pt idx="5">
                  <c:v>4.9727922779732538E-4</c:v>
                </c:pt>
                <c:pt idx="6">
                  <c:v>7.0293294964780297E-4</c:v>
                </c:pt>
                <c:pt idx="7" formatCode="0.00%">
                  <c:v>4.5462138237941367E-4</c:v>
                </c:pt>
                <c:pt idx="8" formatCode="0.00%">
                  <c:v>4.7670100529840424E-4</c:v>
                </c:pt>
                <c:pt idx="9" formatCode="0.00%">
                  <c:v>6.1045445605088669E-4</c:v>
                </c:pt>
                <c:pt idx="10" formatCode="0.00%">
                  <c:v>5.768731948901163E-4</c:v>
                </c:pt>
                <c:pt idx="11">
                  <c:v>6.503470975589864E-4</c:v>
                </c:pt>
                <c:pt idx="12">
                  <c:v>1.1564762169669019E-3</c:v>
                </c:pt>
                <c:pt idx="13">
                  <c:v>6.9924906730598011E-4</c:v>
                </c:pt>
                <c:pt idx="14">
                  <c:v>7.8690754999279544E-4</c:v>
                </c:pt>
                <c:pt idx="15">
                  <c:v>9.7273644035587154E-4</c:v>
                </c:pt>
                <c:pt idx="16">
                  <c:v>7.5042038112612601E-4</c:v>
                </c:pt>
                <c:pt idx="17">
                  <c:v>6.6894867841525599E-4</c:v>
                </c:pt>
                <c:pt idx="18">
                  <c:v>6.1068136011058498E-4</c:v>
                </c:pt>
                <c:pt idx="19">
                  <c:v>5.2620159838283136E-4</c:v>
                </c:pt>
                <c:pt idx="20">
                  <c:v>6.3601825838575888E-4</c:v>
                </c:pt>
                <c:pt idx="21">
                  <c:v>8.650673693562606E-4</c:v>
                </c:pt>
                <c:pt idx="22">
                  <c:v>9.0162021635027993E-4</c:v>
                </c:pt>
                <c:pt idx="23">
                  <c:v>7.0608916177629356E-4</c:v>
                </c:pt>
                <c:pt idx="24">
                  <c:v>7.3639254098648509E-4</c:v>
                </c:pt>
                <c:pt idx="25">
                  <c:v>1.12435413086338E-3</c:v>
                </c:pt>
                <c:pt idx="26">
                  <c:v>7.6732112966349561E-4</c:v>
                </c:pt>
                <c:pt idx="27">
                  <c:v>6.6040557438343142E-4</c:v>
                </c:pt>
                <c:pt idx="28">
                  <c:v>8.7967889771166548E-4</c:v>
                </c:pt>
                <c:pt idx="29">
                  <c:v>7.40580282419671E-4</c:v>
                </c:pt>
                <c:pt idx="30">
                  <c:v>8.9682954395583299E-4</c:v>
                </c:pt>
                <c:pt idx="31">
                  <c:v>7.774246738296109E-4</c:v>
                </c:pt>
                <c:pt idx="32">
                  <c:v>6.1604390985870393E-4</c:v>
                </c:pt>
                <c:pt idx="33">
                  <c:v>5.4990190021656632E-4</c:v>
                </c:pt>
                <c:pt idx="34">
                  <c:v>7.3769267274006295E-4</c:v>
                </c:pt>
                <c:pt idx="35">
                  <c:v>6.2231897852983817E-4</c:v>
                </c:pt>
                <c:pt idx="36">
                  <c:v>8.7481372896650283E-4</c:v>
                </c:pt>
                <c:pt idx="37">
                  <c:v>7.9153961431393236E-4</c:v>
                </c:pt>
                <c:pt idx="38">
                  <c:v>6.1818043113750555E-4</c:v>
                </c:pt>
                <c:pt idx="39">
                  <c:v>5.2665233814243003E-4</c:v>
                </c:pt>
                <c:pt idx="40" formatCode="0.00%">
                  <c:v>5.1278791092004351E-4</c:v>
                </c:pt>
                <c:pt idx="41" formatCode="0.00%">
                  <c:v>5.4564334585762136E-4</c:v>
                </c:pt>
                <c:pt idx="42" formatCode="0.00%">
                  <c:v>5.2497922604393982E-4</c:v>
                </c:pt>
                <c:pt idx="43" formatCode="0.00%">
                  <c:v>5.2625954535712519E-4</c:v>
                </c:pt>
                <c:pt idx="44" formatCode="0.00%">
                  <c:v>5.1714541616960962E-4</c:v>
                </c:pt>
                <c:pt idx="45" formatCode="0.00%">
                  <c:v>5.9040620952413613E-4</c:v>
                </c:pt>
                <c:pt idx="46" formatCode="0.00%">
                  <c:v>4.9542155535221995E-4</c:v>
                </c:pt>
                <c:pt idx="47" formatCode="0.00%">
                  <c:v>5.2313543755800902E-4</c:v>
                </c:pt>
                <c:pt idx="48" formatCode="0.00%">
                  <c:v>8.2616235609635246E-4</c:v>
                </c:pt>
                <c:pt idx="49" formatCode="0.00%">
                  <c:v>3.6286013415871192E-4</c:v>
                </c:pt>
                <c:pt idx="50" formatCode="0.00%">
                  <c:v>5.7704037871410946E-4</c:v>
                </c:pt>
                <c:pt idx="51" formatCode="0.00%">
                  <c:v>9.7188775976803001E-4</c:v>
                </c:pt>
                <c:pt idx="52" formatCode="0.00%">
                  <c:v>9.0560451534955997E-4</c:v>
                </c:pt>
                <c:pt idx="53" formatCode="0.00%">
                  <c:v>8.3560482482911494E-4</c:v>
                </c:pt>
                <c:pt idx="54" formatCode="0.00%">
                  <c:v>6.6965552819820556E-4</c:v>
                </c:pt>
                <c:pt idx="55" formatCode="0.00%">
                  <c:v>6.4806840181880849E-4</c:v>
                </c:pt>
                <c:pt idx="56" formatCode="0.00%">
                  <c:v>6.1601970059878438E-4</c:v>
                </c:pt>
                <c:pt idx="57" formatCode="0.00%">
                  <c:v>5.2315271274850923E-4</c:v>
                </c:pt>
                <c:pt idx="58" formatCode="0.00%">
                  <c:v>5.1200275983456789E-4</c:v>
                </c:pt>
                <c:pt idx="59" formatCode="0.00%">
                  <c:v>5.1875809312505858E-4</c:v>
                </c:pt>
                <c:pt idx="60" formatCode="0.00%">
                  <c:v>5.6543420109110706E-4</c:v>
                </c:pt>
                <c:pt idx="61" formatCode="0.00%">
                  <c:v>5.338590325693073E-4</c:v>
                </c:pt>
                <c:pt idx="62" formatCode="0.00%">
                  <c:v>5.9227523206988226E-4</c:v>
                </c:pt>
                <c:pt idx="63" formatCode="0.00%">
                  <c:v>6.4856447743649997E-4</c:v>
                </c:pt>
                <c:pt idx="64" formatCode="0.00%">
                  <c:v>6.8760101018085001E-4</c:v>
                </c:pt>
              </c:numCache>
            </c:numRef>
          </c:val>
        </c:ser>
        <c:ser>
          <c:idx val="4"/>
          <c:order val="4"/>
          <c:tx>
            <c:strRef>
              <c:f>backend!$A$6</c:f>
              <c:strCache>
                <c:ptCount val="1"/>
                <c:pt idx="0">
                  <c:v>3250</c:v>
                </c:pt>
              </c:strCache>
            </c:strRef>
          </c:tx>
          <c:spPr>
            <a:solidFill>
              <a:srgbClr val="4BACC6"/>
            </a:solidFill>
            <a:ln w="25400">
              <a:noFill/>
            </a:ln>
          </c:spPr>
          <c:invertIfNegative val="0"/>
          <c:cat>
            <c:strRef>
              <c:f>backend!$AC$1:$CV$1</c:f>
              <c:strCache>
                <c:ptCount val="65"/>
                <c:pt idx="0">
                  <c:v>2013-41</c:v>
                </c:pt>
                <c:pt idx="1">
                  <c:v>2013-42</c:v>
                </c:pt>
                <c:pt idx="2">
                  <c:v>2013-43</c:v>
                </c:pt>
                <c:pt idx="3">
                  <c:v>2013-44</c:v>
                </c:pt>
                <c:pt idx="4">
                  <c:v>2013-45</c:v>
                </c:pt>
                <c:pt idx="5">
                  <c:v>2013-46</c:v>
                </c:pt>
                <c:pt idx="6">
                  <c:v>2013-47</c:v>
                </c:pt>
                <c:pt idx="7">
                  <c:v>2013-48</c:v>
                </c:pt>
                <c:pt idx="8">
                  <c:v>2013-49</c:v>
                </c:pt>
                <c:pt idx="9">
                  <c:v>2013-50</c:v>
                </c:pt>
                <c:pt idx="10">
                  <c:v>2013-51</c:v>
                </c:pt>
                <c:pt idx="11">
                  <c:v>2013-52</c:v>
                </c:pt>
                <c:pt idx="12">
                  <c:v>2014-01</c:v>
                </c:pt>
                <c:pt idx="13">
                  <c:v>2014-02</c:v>
                </c:pt>
                <c:pt idx="14">
                  <c:v>2014-03</c:v>
                </c:pt>
                <c:pt idx="15">
                  <c:v>2014-04</c:v>
                </c:pt>
                <c:pt idx="16">
                  <c:v>2014-05</c:v>
                </c:pt>
                <c:pt idx="17">
                  <c:v>2014-06</c:v>
                </c:pt>
                <c:pt idx="18">
                  <c:v>2014-07</c:v>
                </c:pt>
                <c:pt idx="19">
                  <c:v>2014-08</c:v>
                </c:pt>
                <c:pt idx="20">
                  <c:v>2014-09</c:v>
                </c:pt>
                <c:pt idx="21">
                  <c:v>2014-10</c:v>
                </c:pt>
                <c:pt idx="22">
                  <c:v>2014-11</c:v>
                </c:pt>
                <c:pt idx="23">
                  <c:v>2014-12</c:v>
                </c:pt>
                <c:pt idx="24">
                  <c:v>2014-13</c:v>
                </c:pt>
                <c:pt idx="25">
                  <c:v>2014-14</c:v>
                </c:pt>
                <c:pt idx="26">
                  <c:v>2014-15</c:v>
                </c:pt>
                <c:pt idx="27">
                  <c:v>2014-16</c:v>
                </c:pt>
                <c:pt idx="28">
                  <c:v>2014-17</c:v>
                </c:pt>
                <c:pt idx="29">
                  <c:v>2014-18</c:v>
                </c:pt>
                <c:pt idx="30">
                  <c:v>2014-19</c:v>
                </c:pt>
                <c:pt idx="31">
                  <c:v>2014-20</c:v>
                </c:pt>
                <c:pt idx="32">
                  <c:v>2014-21</c:v>
                </c:pt>
                <c:pt idx="33">
                  <c:v>2014-22</c:v>
                </c:pt>
                <c:pt idx="34">
                  <c:v>2014-23</c:v>
                </c:pt>
                <c:pt idx="35">
                  <c:v>2014-24</c:v>
                </c:pt>
                <c:pt idx="36">
                  <c:v>2014-25</c:v>
                </c:pt>
                <c:pt idx="37">
                  <c:v>2014-26</c:v>
                </c:pt>
                <c:pt idx="38">
                  <c:v>2014-27</c:v>
                </c:pt>
                <c:pt idx="39">
                  <c:v>2014-28</c:v>
                </c:pt>
                <c:pt idx="40">
                  <c:v>2014-29</c:v>
                </c:pt>
                <c:pt idx="41">
                  <c:v>2014-30</c:v>
                </c:pt>
                <c:pt idx="42">
                  <c:v>2014-31</c:v>
                </c:pt>
                <c:pt idx="43">
                  <c:v>2014-32</c:v>
                </c:pt>
                <c:pt idx="44">
                  <c:v>2014-33</c:v>
                </c:pt>
                <c:pt idx="45">
                  <c:v>2014-34</c:v>
                </c:pt>
                <c:pt idx="46">
                  <c:v>2014-35</c:v>
                </c:pt>
                <c:pt idx="47">
                  <c:v>2014-36</c:v>
                </c:pt>
                <c:pt idx="48">
                  <c:v>2014-37</c:v>
                </c:pt>
                <c:pt idx="49">
                  <c:v>2014-38</c:v>
                </c:pt>
                <c:pt idx="50">
                  <c:v>2014-39</c:v>
                </c:pt>
                <c:pt idx="51">
                  <c:v>2014-40</c:v>
                </c:pt>
                <c:pt idx="52">
                  <c:v>2014-41</c:v>
                </c:pt>
                <c:pt idx="53">
                  <c:v>2014-42</c:v>
                </c:pt>
                <c:pt idx="54">
                  <c:v>2014-43</c:v>
                </c:pt>
                <c:pt idx="55">
                  <c:v>2014-44</c:v>
                </c:pt>
                <c:pt idx="56">
                  <c:v>2014-45</c:v>
                </c:pt>
                <c:pt idx="57">
                  <c:v>2014-46</c:v>
                </c:pt>
                <c:pt idx="58">
                  <c:v>2014-47</c:v>
                </c:pt>
                <c:pt idx="59">
                  <c:v>2014-48</c:v>
                </c:pt>
                <c:pt idx="60">
                  <c:v>2014-49</c:v>
                </c:pt>
                <c:pt idx="61">
                  <c:v>2014-50</c:v>
                </c:pt>
                <c:pt idx="62">
                  <c:v>2014-51</c:v>
                </c:pt>
                <c:pt idx="63">
                  <c:v>2014-52</c:v>
                </c:pt>
                <c:pt idx="64">
                  <c:v>2014-53</c:v>
                </c:pt>
              </c:strCache>
            </c:strRef>
          </c:cat>
          <c:val>
            <c:numRef>
              <c:f>backend!$AC$6:$CV$6</c:f>
              <c:numCache>
                <c:formatCode>0.000000</c:formatCode>
                <c:ptCount val="65"/>
                <c:pt idx="0">
                  <c:v>1.8268599999999999E-4</c:v>
                </c:pt>
                <c:pt idx="1">
                  <c:v>2.32511E-4</c:v>
                </c:pt>
                <c:pt idx="2">
                  <c:v>1.08612E-4</c:v>
                </c:pt>
                <c:pt idx="3">
                  <c:v>1.3812500000000001E-4</c:v>
                </c:pt>
                <c:pt idx="4">
                  <c:v>2.5472E-4</c:v>
                </c:pt>
                <c:pt idx="5">
                  <c:v>1.6467917061345583E-4</c:v>
                </c:pt>
                <c:pt idx="6">
                  <c:v>1.2871041183290155E-4</c:v>
                </c:pt>
                <c:pt idx="7" formatCode="0.00%">
                  <c:v>1.3002293910582155E-4</c:v>
                </c:pt>
                <c:pt idx="8" formatCode="0.00%">
                  <c:v>2.0820708836370982E-4</c:v>
                </c:pt>
                <c:pt idx="9" formatCode="0.00%">
                  <c:v>7.8737959130921145E-5</c:v>
                </c:pt>
                <c:pt idx="10" formatCode="0.00%">
                  <c:v>7.2069463533327679E-5</c:v>
                </c:pt>
                <c:pt idx="11">
                  <c:v>9.5701238789337191E-5</c:v>
                </c:pt>
                <c:pt idx="12">
                  <c:v>2.8313728070568974E-4</c:v>
                </c:pt>
                <c:pt idx="13">
                  <c:v>2.4828408911589146E-4</c:v>
                </c:pt>
                <c:pt idx="14">
                  <c:v>1.0330993554607911E-4</c:v>
                </c:pt>
                <c:pt idx="15">
                  <c:v>1.4086340177325602E-4</c:v>
                </c:pt>
                <c:pt idx="16">
                  <c:v>1.5396974810160644E-4</c:v>
                </c:pt>
                <c:pt idx="17">
                  <c:v>1.1839799617969132E-4</c:v>
                </c:pt>
                <c:pt idx="18">
                  <c:v>2.6824940438697063E-5</c:v>
                </c:pt>
                <c:pt idx="19">
                  <c:v>6.1186232370096668E-5</c:v>
                </c:pt>
                <c:pt idx="20">
                  <c:v>8.4106976249885088E-5</c:v>
                </c:pt>
                <c:pt idx="21">
                  <c:v>1.1690099585895413E-4</c:v>
                </c:pt>
                <c:pt idx="22">
                  <c:v>9.3537070573237598E-5</c:v>
                </c:pt>
                <c:pt idx="23">
                  <c:v>1.6759995465354046E-4</c:v>
                </c:pt>
                <c:pt idx="24">
                  <c:v>9.0765918478158102E-5</c:v>
                </c:pt>
                <c:pt idx="25">
                  <c:v>1.2931482479654064E-4</c:v>
                </c:pt>
                <c:pt idx="26">
                  <c:v>5.2867346148576599E-5</c:v>
                </c:pt>
                <c:pt idx="27">
                  <c:v>1.1794120272659209E-4</c:v>
                </c:pt>
                <c:pt idx="28">
                  <c:v>1.3091233226654401E-4</c:v>
                </c:pt>
                <c:pt idx="29">
                  <c:v>1.7465384965860569E-4</c:v>
                </c:pt>
                <c:pt idx="30">
                  <c:v>9.1152072040187046E-5</c:v>
                </c:pt>
                <c:pt idx="31">
                  <c:v>1.5141109368035216E-4</c:v>
                </c:pt>
                <c:pt idx="32">
                  <c:v>6.7545931233238597E-5</c:v>
                </c:pt>
                <c:pt idx="33">
                  <c:v>5.4634580327219113E-5</c:v>
                </c:pt>
                <c:pt idx="34">
                  <c:v>1.1552074720530711E-4</c:v>
                </c:pt>
                <c:pt idx="35">
                  <c:v>2.8178703873864958E-4</c:v>
                </c:pt>
                <c:pt idx="36">
                  <c:v>2.8373223680390887E-4</c:v>
                </c:pt>
                <c:pt idx="37">
                  <c:v>1.1313095964467828E-4</c:v>
                </c:pt>
                <c:pt idx="38">
                  <c:v>8.0700760005712101E-5</c:v>
                </c:pt>
                <c:pt idx="39">
                  <c:v>8.6532112216036665E-5</c:v>
                </c:pt>
                <c:pt idx="40" formatCode="0.00%">
                  <c:v>7.3769488939374669E-5</c:v>
                </c:pt>
                <c:pt idx="41" formatCode="0.00%">
                  <c:v>6.8438732091605868E-5</c:v>
                </c:pt>
                <c:pt idx="42" formatCode="0.00%">
                  <c:v>3.6655354244488107E-5</c:v>
                </c:pt>
                <c:pt idx="43" formatCode="0.00%">
                  <c:v>5.3431910731097793E-5</c:v>
                </c:pt>
                <c:pt idx="44" formatCode="0.00%">
                  <c:v>8.0353271835118618E-5</c:v>
                </c:pt>
                <c:pt idx="45" formatCode="0.00%">
                  <c:v>1.0111112852140939E-4</c:v>
                </c:pt>
                <c:pt idx="46" formatCode="0.00%">
                  <c:v>5.8423745062382104E-5</c:v>
                </c:pt>
                <c:pt idx="47" formatCode="0.00%">
                  <c:v>3.4399724802201581E-5</c:v>
                </c:pt>
                <c:pt idx="48" formatCode="0.00%">
                  <c:v>9.2947733701883011E-5</c:v>
                </c:pt>
                <c:pt idx="49" formatCode="0.00%">
                  <c:v>8.0836671616404658E-5</c:v>
                </c:pt>
                <c:pt idx="50" formatCode="0.00%">
                  <c:v>9.5337106048418079E-5</c:v>
                </c:pt>
                <c:pt idx="51" formatCode="0.00%">
                  <c:v>8.7418700608434151E-5</c:v>
                </c:pt>
                <c:pt idx="52" formatCode="0.00%">
                  <c:v>5.3582422904424929E-5</c:v>
                </c:pt>
                <c:pt idx="53" formatCode="0.00%">
                  <c:v>2.780143155506214E-5</c:v>
                </c:pt>
                <c:pt idx="54" formatCode="0.00%">
                  <c:v>2.4640329169845476E-5</c:v>
                </c:pt>
                <c:pt idx="55" formatCode="0.00%">
                  <c:v>8.9025211998607223E-5</c:v>
                </c:pt>
                <c:pt idx="56" formatCode="0.00%">
                  <c:v>6.1662128233765044E-5</c:v>
                </c:pt>
                <c:pt idx="57" formatCode="0.00%">
                  <c:v>8.9433159501538343E-5</c:v>
                </c:pt>
                <c:pt idx="58" formatCode="0.00%">
                  <c:v>4.7981278798257247E-5</c:v>
                </c:pt>
                <c:pt idx="59" formatCode="0.00%">
                  <c:v>1.0859716125310293E-4</c:v>
                </c:pt>
                <c:pt idx="60" formatCode="0.00%">
                  <c:v>4.3874622781075232E-5</c:v>
                </c:pt>
                <c:pt idx="61" formatCode="0.00%">
                  <c:v>7.1875655116648198E-5</c:v>
                </c:pt>
                <c:pt idx="62" formatCode="0.00%">
                  <c:v>6.5837273160667927E-5</c:v>
                </c:pt>
                <c:pt idx="63" formatCode="0.00%">
                  <c:v>1.2360292743131396E-4</c:v>
                </c:pt>
                <c:pt idx="64" formatCode="0.00%">
                  <c:v>3.2787099362436602E-4</c:v>
                </c:pt>
              </c:numCache>
            </c:numRef>
          </c:val>
        </c:ser>
        <c:ser>
          <c:idx val="5"/>
          <c:order val="5"/>
          <c:tx>
            <c:strRef>
              <c:f>backend!$A$7</c:f>
              <c:strCache>
                <c:ptCount val="1"/>
                <c:pt idx="0">
                  <c:v>3300</c:v>
                </c:pt>
              </c:strCache>
            </c:strRef>
          </c:tx>
          <c:spPr>
            <a:solidFill>
              <a:srgbClr val="FBB834">
                <a:alpha val="70000"/>
              </a:srgbClr>
            </a:solidFill>
            <a:ln w="25400">
              <a:solidFill>
                <a:srgbClr val="FBB834"/>
              </a:solidFill>
            </a:ln>
          </c:spPr>
          <c:invertIfNegative val="0"/>
          <c:cat>
            <c:strRef>
              <c:f>backend!$AC$1:$CV$1</c:f>
              <c:strCache>
                <c:ptCount val="65"/>
                <c:pt idx="0">
                  <c:v>2013-41</c:v>
                </c:pt>
                <c:pt idx="1">
                  <c:v>2013-42</c:v>
                </c:pt>
                <c:pt idx="2">
                  <c:v>2013-43</c:v>
                </c:pt>
                <c:pt idx="3">
                  <c:v>2013-44</c:v>
                </c:pt>
                <c:pt idx="4">
                  <c:v>2013-45</c:v>
                </c:pt>
                <c:pt idx="5">
                  <c:v>2013-46</c:v>
                </c:pt>
                <c:pt idx="6">
                  <c:v>2013-47</c:v>
                </c:pt>
                <c:pt idx="7">
                  <c:v>2013-48</c:v>
                </c:pt>
                <c:pt idx="8">
                  <c:v>2013-49</c:v>
                </c:pt>
                <c:pt idx="9">
                  <c:v>2013-50</c:v>
                </c:pt>
                <c:pt idx="10">
                  <c:v>2013-51</c:v>
                </c:pt>
                <c:pt idx="11">
                  <c:v>2013-52</c:v>
                </c:pt>
                <c:pt idx="12">
                  <c:v>2014-01</c:v>
                </c:pt>
                <c:pt idx="13">
                  <c:v>2014-02</c:v>
                </c:pt>
                <c:pt idx="14">
                  <c:v>2014-03</c:v>
                </c:pt>
                <c:pt idx="15">
                  <c:v>2014-04</c:v>
                </c:pt>
                <c:pt idx="16">
                  <c:v>2014-05</c:v>
                </c:pt>
                <c:pt idx="17">
                  <c:v>2014-06</c:v>
                </c:pt>
                <c:pt idx="18">
                  <c:v>2014-07</c:v>
                </c:pt>
                <c:pt idx="19">
                  <c:v>2014-08</c:v>
                </c:pt>
                <c:pt idx="20">
                  <c:v>2014-09</c:v>
                </c:pt>
                <c:pt idx="21">
                  <c:v>2014-10</c:v>
                </c:pt>
                <c:pt idx="22">
                  <c:v>2014-11</c:v>
                </c:pt>
                <c:pt idx="23">
                  <c:v>2014-12</c:v>
                </c:pt>
                <c:pt idx="24">
                  <c:v>2014-13</c:v>
                </c:pt>
                <c:pt idx="25">
                  <c:v>2014-14</c:v>
                </c:pt>
                <c:pt idx="26">
                  <c:v>2014-15</c:v>
                </c:pt>
                <c:pt idx="27">
                  <c:v>2014-16</c:v>
                </c:pt>
                <c:pt idx="28">
                  <c:v>2014-17</c:v>
                </c:pt>
                <c:pt idx="29">
                  <c:v>2014-18</c:v>
                </c:pt>
                <c:pt idx="30">
                  <c:v>2014-19</c:v>
                </c:pt>
                <c:pt idx="31">
                  <c:v>2014-20</c:v>
                </c:pt>
                <c:pt idx="32">
                  <c:v>2014-21</c:v>
                </c:pt>
                <c:pt idx="33">
                  <c:v>2014-22</c:v>
                </c:pt>
                <c:pt idx="34">
                  <c:v>2014-23</c:v>
                </c:pt>
                <c:pt idx="35">
                  <c:v>2014-24</c:v>
                </c:pt>
                <c:pt idx="36">
                  <c:v>2014-25</c:v>
                </c:pt>
                <c:pt idx="37">
                  <c:v>2014-26</c:v>
                </c:pt>
                <c:pt idx="38">
                  <c:v>2014-27</c:v>
                </c:pt>
                <c:pt idx="39">
                  <c:v>2014-28</c:v>
                </c:pt>
                <c:pt idx="40">
                  <c:v>2014-29</c:v>
                </c:pt>
                <c:pt idx="41">
                  <c:v>2014-30</c:v>
                </c:pt>
                <c:pt idx="42">
                  <c:v>2014-31</c:v>
                </c:pt>
                <c:pt idx="43">
                  <c:v>2014-32</c:v>
                </c:pt>
                <c:pt idx="44">
                  <c:v>2014-33</c:v>
                </c:pt>
                <c:pt idx="45">
                  <c:v>2014-34</c:v>
                </c:pt>
                <c:pt idx="46">
                  <c:v>2014-35</c:v>
                </c:pt>
                <c:pt idx="47">
                  <c:v>2014-36</c:v>
                </c:pt>
                <c:pt idx="48">
                  <c:v>2014-37</c:v>
                </c:pt>
                <c:pt idx="49">
                  <c:v>2014-38</c:v>
                </c:pt>
                <c:pt idx="50">
                  <c:v>2014-39</c:v>
                </c:pt>
                <c:pt idx="51">
                  <c:v>2014-40</c:v>
                </c:pt>
                <c:pt idx="52">
                  <c:v>2014-41</c:v>
                </c:pt>
                <c:pt idx="53">
                  <c:v>2014-42</c:v>
                </c:pt>
                <c:pt idx="54">
                  <c:v>2014-43</c:v>
                </c:pt>
                <c:pt idx="55">
                  <c:v>2014-44</c:v>
                </c:pt>
                <c:pt idx="56">
                  <c:v>2014-45</c:v>
                </c:pt>
                <c:pt idx="57">
                  <c:v>2014-46</c:v>
                </c:pt>
                <c:pt idx="58">
                  <c:v>2014-47</c:v>
                </c:pt>
                <c:pt idx="59">
                  <c:v>2014-48</c:v>
                </c:pt>
                <c:pt idx="60">
                  <c:v>2014-49</c:v>
                </c:pt>
                <c:pt idx="61">
                  <c:v>2014-50</c:v>
                </c:pt>
                <c:pt idx="62">
                  <c:v>2014-51</c:v>
                </c:pt>
                <c:pt idx="63">
                  <c:v>2014-52</c:v>
                </c:pt>
                <c:pt idx="64">
                  <c:v>2014-53</c:v>
                </c:pt>
              </c:strCache>
            </c:strRef>
          </c:cat>
          <c:val>
            <c:numRef>
              <c:f>backend!$AC$7:$CV$7</c:f>
              <c:numCache>
                <c:formatCode>0.000000</c:formatCode>
                <c:ptCount val="65"/>
                <c:pt idx="0">
                  <c:v>1.1689860508524326E-3</c:v>
                </c:pt>
                <c:pt idx="1">
                  <c:v>9.1174303427121761E-4</c:v>
                </c:pt>
                <c:pt idx="2">
                  <c:v>1.127913369419239E-3</c:v>
                </c:pt>
                <c:pt idx="3">
                  <c:v>1.2015028497538722E-3</c:v>
                </c:pt>
                <c:pt idx="4">
                  <c:v>1.15638211897742E-3</c:v>
                </c:pt>
                <c:pt idx="5">
                  <c:v>1.3158125069291679E-3</c:v>
                </c:pt>
                <c:pt idx="6">
                  <c:v>1.0100969276451621E-3</c:v>
                </c:pt>
                <c:pt idx="7" formatCode="0.00%">
                  <c:v>1.2405718072331913E-3</c:v>
                </c:pt>
                <c:pt idx="8" formatCode="0.00%">
                  <c:v>1.0223900309203064E-3</c:v>
                </c:pt>
                <c:pt idx="9" formatCode="0.00%">
                  <c:v>1.2143212740868357E-3</c:v>
                </c:pt>
                <c:pt idx="10" formatCode="0.00%">
                  <c:v>1.3569378288169273E-3</c:v>
                </c:pt>
                <c:pt idx="11">
                  <c:v>1.0557230996006129E-3</c:v>
                </c:pt>
                <c:pt idx="12">
                  <c:v>2.2401741892453695E-3</c:v>
                </c:pt>
                <c:pt idx="13">
                  <c:v>1.0622650168442295E-3</c:v>
                </c:pt>
                <c:pt idx="14">
                  <c:v>7.3797126473412647E-4</c:v>
                </c:pt>
                <c:pt idx="15">
                  <c:v>9.730610104060404E-4</c:v>
                </c:pt>
                <c:pt idx="16">
                  <c:v>1.215729588322779E-3</c:v>
                </c:pt>
                <c:pt idx="17">
                  <c:v>1.3582881228392366E-3</c:v>
                </c:pt>
                <c:pt idx="18">
                  <c:v>9.8225646100216649E-4</c:v>
                </c:pt>
                <c:pt idx="19">
                  <c:v>1.187343644371065E-3</c:v>
                </c:pt>
                <c:pt idx="20">
                  <c:v>6.5688200443224203E-4</c:v>
                </c:pt>
                <c:pt idx="21">
                  <c:v>8.9222965957054697E-4</c:v>
                </c:pt>
                <c:pt idx="22">
                  <c:v>8.4858373303555758E-4</c:v>
                </c:pt>
                <c:pt idx="23">
                  <c:v>1.0118978473027953E-3</c:v>
                </c:pt>
                <c:pt idx="24">
                  <c:v>1.3636498704694706E-3</c:v>
                </c:pt>
                <c:pt idx="25">
                  <c:v>7.8193169760151218E-4</c:v>
                </c:pt>
                <c:pt idx="26">
                  <c:v>8.138592864844257E-4</c:v>
                </c:pt>
                <c:pt idx="27">
                  <c:v>7.6401138230347641E-4</c:v>
                </c:pt>
                <c:pt idx="28">
                  <c:v>9.1768570385356528E-4</c:v>
                </c:pt>
                <c:pt idx="29">
                  <c:v>8.5848162257822652E-4</c:v>
                </c:pt>
                <c:pt idx="30">
                  <c:v>8.5041878200130554E-4</c:v>
                </c:pt>
                <c:pt idx="31">
                  <c:v>8.1918154495670356E-4</c:v>
                </c:pt>
                <c:pt idx="32">
                  <c:v>6.4606432374014332E-4</c:v>
                </c:pt>
                <c:pt idx="33">
                  <c:v>6.1391164521532005E-4</c:v>
                </c:pt>
                <c:pt idx="34">
                  <c:v>1.0375474517513694E-3</c:v>
                </c:pt>
                <c:pt idx="35">
                  <c:v>1.0288211280591721E-3</c:v>
                </c:pt>
                <c:pt idx="36">
                  <c:v>1.0219856401966899E-3</c:v>
                </c:pt>
                <c:pt idx="37">
                  <c:v>8.051153294712938E-4</c:v>
                </c:pt>
                <c:pt idx="38">
                  <c:v>7.7296196692971117E-4</c:v>
                </c:pt>
                <c:pt idx="39">
                  <c:v>7.7729707697508801E-4</c:v>
                </c:pt>
                <c:pt idx="40" formatCode="0.00%">
                  <c:v>5.4097625222208098E-4</c:v>
                </c:pt>
                <c:pt idx="41" formatCode="0.00%">
                  <c:v>5.0302468087330308E-4</c:v>
                </c:pt>
                <c:pt idx="42" formatCode="0.00%">
                  <c:v>6.8464746402416765E-4</c:v>
                </c:pt>
                <c:pt idx="43" formatCode="0.00%">
                  <c:v>6.1013869013611111E-4</c:v>
                </c:pt>
                <c:pt idx="44" formatCode="0.00%">
                  <c:v>4.7299526680965427E-4</c:v>
                </c:pt>
                <c:pt idx="45" formatCode="0.00%">
                  <c:v>6.4303129980720886E-4</c:v>
                </c:pt>
                <c:pt idx="46" formatCode="0.00%">
                  <c:v>6.7718431776851978E-4</c:v>
                </c:pt>
                <c:pt idx="47" formatCode="0.00%">
                  <c:v>5.4844844260113846E-4</c:v>
                </c:pt>
                <c:pt idx="48" formatCode="0.00%">
                  <c:v>4.5615887770616433E-4</c:v>
                </c:pt>
                <c:pt idx="49" formatCode="0.00%">
                  <c:v>4.0358009933861726E-4</c:v>
                </c:pt>
                <c:pt idx="50" formatCode="0.00%">
                  <c:v>5.4034813724152745E-4</c:v>
                </c:pt>
                <c:pt idx="51" formatCode="0.00%">
                  <c:v>6.7850360703007736E-4</c:v>
                </c:pt>
                <c:pt idx="52" formatCode="0.00%">
                  <c:v>6.2650217549789153E-4</c:v>
                </c:pt>
                <c:pt idx="53" formatCode="0.00%">
                  <c:v>5.2197968683717795E-4</c:v>
                </c:pt>
                <c:pt idx="54" formatCode="0.00%">
                  <c:v>7.5698834044575915E-4</c:v>
                </c:pt>
                <c:pt idx="55" formatCode="0.00%">
                  <c:v>8.2055475006611006E-4</c:v>
                </c:pt>
                <c:pt idx="56" formatCode="0.00%">
                  <c:v>8.1935432833549248E-4</c:v>
                </c:pt>
                <c:pt idx="57" formatCode="0.00%">
                  <c:v>6.1039694876574427E-4</c:v>
                </c:pt>
                <c:pt idx="58" formatCode="0.00%">
                  <c:v>6.9108374221177305E-4</c:v>
                </c:pt>
                <c:pt idx="59" formatCode="0.00%">
                  <c:v>7.251212026978841E-4</c:v>
                </c:pt>
                <c:pt idx="60" formatCode="0.00%">
                  <c:v>6.945901219028972E-4</c:v>
                </c:pt>
                <c:pt idx="61" formatCode="0.00%">
                  <c:v>6.5547472437899826E-4</c:v>
                </c:pt>
                <c:pt idx="62" formatCode="0.00%">
                  <c:v>5.1160505546985434E-4</c:v>
                </c:pt>
                <c:pt idx="63" formatCode="0.00%">
                  <c:v>7.4664756124386998E-4</c:v>
                </c:pt>
                <c:pt idx="64" formatCode="0.00%">
                  <c:v>8.0059888590640305E-4</c:v>
                </c:pt>
              </c:numCache>
            </c:numRef>
          </c:val>
        </c:ser>
        <c:ser>
          <c:idx val="6"/>
          <c:order val="6"/>
          <c:tx>
            <c:strRef>
              <c:f>backend!$A$7</c:f>
              <c:strCache>
                <c:ptCount val="1"/>
                <c:pt idx="0">
                  <c:v>3300</c:v>
                </c:pt>
              </c:strCache>
            </c:strRef>
          </c:tx>
          <c:spPr>
            <a:solidFill>
              <a:schemeClr val="accent1">
                <a:lumMod val="60000"/>
              </a:schemeClr>
            </a:solidFill>
            <a:ln>
              <a:noFill/>
            </a:ln>
            <a:effectLst/>
            <a:sp3d/>
          </c:spPr>
          <c:invertIfNegative val="0"/>
          <c:cat>
            <c:strRef>
              <c:f>backend!$AC$1:$CV$1</c:f>
              <c:strCache>
                <c:ptCount val="65"/>
                <c:pt idx="0">
                  <c:v>2013-41</c:v>
                </c:pt>
                <c:pt idx="1">
                  <c:v>2013-42</c:v>
                </c:pt>
                <c:pt idx="2">
                  <c:v>2013-43</c:v>
                </c:pt>
                <c:pt idx="3">
                  <c:v>2013-44</c:v>
                </c:pt>
                <c:pt idx="4">
                  <c:v>2013-45</c:v>
                </c:pt>
                <c:pt idx="5">
                  <c:v>2013-46</c:v>
                </c:pt>
                <c:pt idx="6">
                  <c:v>2013-47</c:v>
                </c:pt>
                <c:pt idx="7">
                  <c:v>2013-48</c:v>
                </c:pt>
                <c:pt idx="8">
                  <c:v>2013-49</c:v>
                </c:pt>
                <c:pt idx="9">
                  <c:v>2013-50</c:v>
                </c:pt>
                <c:pt idx="10">
                  <c:v>2013-51</c:v>
                </c:pt>
                <c:pt idx="11">
                  <c:v>2013-52</c:v>
                </c:pt>
                <c:pt idx="12">
                  <c:v>2014-01</c:v>
                </c:pt>
                <c:pt idx="13">
                  <c:v>2014-02</c:v>
                </c:pt>
                <c:pt idx="14">
                  <c:v>2014-03</c:v>
                </c:pt>
                <c:pt idx="15">
                  <c:v>2014-04</c:v>
                </c:pt>
                <c:pt idx="16">
                  <c:v>2014-05</c:v>
                </c:pt>
                <c:pt idx="17">
                  <c:v>2014-06</c:v>
                </c:pt>
                <c:pt idx="18">
                  <c:v>2014-07</c:v>
                </c:pt>
                <c:pt idx="19">
                  <c:v>2014-08</c:v>
                </c:pt>
                <c:pt idx="20">
                  <c:v>2014-09</c:v>
                </c:pt>
                <c:pt idx="21">
                  <c:v>2014-10</c:v>
                </c:pt>
                <c:pt idx="22">
                  <c:v>2014-11</c:v>
                </c:pt>
                <c:pt idx="23">
                  <c:v>2014-12</c:v>
                </c:pt>
                <c:pt idx="24">
                  <c:v>2014-13</c:v>
                </c:pt>
                <c:pt idx="25">
                  <c:v>2014-14</c:v>
                </c:pt>
                <c:pt idx="26">
                  <c:v>2014-15</c:v>
                </c:pt>
                <c:pt idx="27">
                  <c:v>2014-16</c:v>
                </c:pt>
                <c:pt idx="28">
                  <c:v>2014-17</c:v>
                </c:pt>
                <c:pt idx="29">
                  <c:v>2014-18</c:v>
                </c:pt>
                <c:pt idx="30">
                  <c:v>2014-19</c:v>
                </c:pt>
                <c:pt idx="31">
                  <c:v>2014-20</c:v>
                </c:pt>
                <c:pt idx="32">
                  <c:v>2014-21</c:v>
                </c:pt>
                <c:pt idx="33">
                  <c:v>2014-22</c:v>
                </c:pt>
                <c:pt idx="34">
                  <c:v>2014-23</c:v>
                </c:pt>
                <c:pt idx="35">
                  <c:v>2014-24</c:v>
                </c:pt>
                <c:pt idx="36">
                  <c:v>2014-25</c:v>
                </c:pt>
                <c:pt idx="37">
                  <c:v>2014-26</c:v>
                </c:pt>
                <c:pt idx="38">
                  <c:v>2014-27</c:v>
                </c:pt>
                <c:pt idx="39">
                  <c:v>2014-28</c:v>
                </c:pt>
                <c:pt idx="40">
                  <c:v>2014-29</c:v>
                </c:pt>
                <c:pt idx="41">
                  <c:v>2014-30</c:v>
                </c:pt>
                <c:pt idx="42">
                  <c:v>2014-31</c:v>
                </c:pt>
                <c:pt idx="43">
                  <c:v>2014-32</c:v>
                </c:pt>
                <c:pt idx="44">
                  <c:v>2014-33</c:v>
                </c:pt>
                <c:pt idx="45">
                  <c:v>2014-34</c:v>
                </c:pt>
                <c:pt idx="46">
                  <c:v>2014-35</c:v>
                </c:pt>
                <c:pt idx="47">
                  <c:v>2014-36</c:v>
                </c:pt>
                <c:pt idx="48">
                  <c:v>2014-37</c:v>
                </c:pt>
                <c:pt idx="49">
                  <c:v>2014-38</c:v>
                </c:pt>
                <c:pt idx="50">
                  <c:v>2014-39</c:v>
                </c:pt>
                <c:pt idx="51">
                  <c:v>2014-40</c:v>
                </c:pt>
                <c:pt idx="52">
                  <c:v>2014-41</c:v>
                </c:pt>
                <c:pt idx="53">
                  <c:v>2014-42</c:v>
                </c:pt>
                <c:pt idx="54">
                  <c:v>2014-43</c:v>
                </c:pt>
                <c:pt idx="55">
                  <c:v>2014-44</c:v>
                </c:pt>
                <c:pt idx="56">
                  <c:v>2014-45</c:v>
                </c:pt>
                <c:pt idx="57">
                  <c:v>2014-46</c:v>
                </c:pt>
                <c:pt idx="58">
                  <c:v>2014-47</c:v>
                </c:pt>
                <c:pt idx="59">
                  <c:v>2014-48</c:v>
                </c:pt>
                <c:pt idx="60">
                  <c:v>2014-49</c:v>
                </c:pt>
                <c:pt idx="61">
                  <c:v>2014-50</c:v>
                </c:pt>
                <c:pt idx="62">
                  <c:v>2014-51</c:v>
                </c:pt>
                <c:pt idx="63">
                  <c:v>2014-52</c:v>
                </c:pt>
                <c:pt idx="64">
                  <c:v>2014-53</c:v>
                </c:pt>
              </c:strCache>
            </c:strRef>
          </c:cat>
          <c:val>
            <c:numRef>
              <c:f>backend!$AC$8:$CV$8</c:f>
              <c:numCache>
                <c:formatCode>0.000000</c:formatCode>
                <c:ptCount val="65"/>
                <c:pt idx="0" formatCode="0.00E+00">
                  <c:v>2.70266E-5</c:v>
                </c:pt>
                <c:pt idx="1">
                  <c:v>0</c:v>
                </c:pt>
                <c:pt idx="2" formatCode="0.00E+00">
                  <c:v>1.34239E-5</c:v>
                </c:pt>
                <c:pt idx="3" formatCode="0.00E+00">
                  <c:v>3.69978E-6</c:v>
                </c:pt>
                <c:pt idx="4">
                  <c:v>0</c:v>
                </c:pt>
                <c:pt idx="5">
                  <c:v>1.620857978478896E-5</c:v>
                </c:pt>
                <c:pt idx="6">
                  <c:v>8.7050520080223264E-6</c:v>
                </c:pt>
                <c:pt idx="7" formatCode="0.00%">
                  <c:v>4.0689531531939444E-5</c:v>
                </c:pt>
                <c:pt idx="8" formatCode="0.00%">
                  <c:v>4.6613527245606674E-5</c:v>
                </c:pt>
                <c:pt idx="9" formatCode="0.00%">
                  <c:v>8.156123256589442E-6</c:v>
                </c:pt>
                <c:pt idx="10" formatCode="0.00%">
                  <c:v>6.5084757816441302E-5</c:v>
                </c:pt>
                <c:pt idx="11">
                  <c:v>1.5950206464889532E-5</c:v>
                </c:pt>
                <c:pt idx="12">
                  <c:v>2.9908867680178494E-6</c:v>
                </c:pt>
                <c:pt idx="13">
                  <c:v>9.4101841355877247E-6</c:v>
                </c:pt>
                <c:pt idx="14">
                  <c:v>1.1176805892412066E-5</c:v>
                </c:pt>
                <c:pt idx="15">
                  <c:v>4.0895826321267874E-5</c:v>
                </c:pt>
                <c:pt idx="16">
                  <c:v>6.6056421898480987E-5</c:v>
                </c:pt>
                <c:pt idx="17">
                  <c:v>1.8417466072396429E-5</c:v>
                </c:pt>
                <c:pt idx="18">
                  <c:v>7.4844895545006618E-5</c:v>
                </c:pt>
                <c:pt idx="19">
                  <c:v>2.6789647686366651E-5</c:v>
                </c:pt>
                <c:pt idx="20">
                  <c:v>2.933964287786689E-6</c:v>
                </c:pt>
                <c:pt idx="21">
                  <c:v>2.8193769589512467E-5</c:v>
                </c:pt>
                <c:pt idx="22">
                  <c:v>5.7215115333458048E-5</c:v>
                </c:pt>
                <c:pt idx="23">
                  <c:v>8.0825865396592575E-5</c:v>
                </c:pt>
                <c:pt idx="24">
                  <c:v>9.61686517209056E-5</c:v>
                </c:pt>
                <c:pt idx="25">
                  <c:v>1.248834756602106E-5</c:v>
                </c:pt>
                <c:pt idx="26">
                  <c:v>9.3076313641860223E-6</c:v>
                </c:pt>
                <c:pt idx="27">
                  <c:v>1.0034776364582974E-4</c:v>
                </c:pt>
                <c:pt idx="28">
                  <c:v>1.2993779877572606E-4</c:v>
                </c:pt>
                <c:pt idx="29">
                  <c:v>1.4068227707054738E-4</c:v>
                </c:pt>
                <c:pt idx="30">
                  <c:v>3.4390708498678631E-5</c:v>
                </c:pt>
                <c:pt idx="31">
                  <c:v>1.7313824613672557E-5</c:v>
                </c:pt>
                <c:pt idx="32">
                  <c:v>1.5948344874514668E-5</c:v>
                </c:pt>
                <c:pt idx="33">
                  <c:v>3.2328154039774623E-7</c:v>
                </c:pt>
                <c:pt idx="34">
                  <c:v>7.2378739761349824E-5</c:v>
                </c:pt>
                <c:pt idx="35">
                  <c:v>8.1677402532941906E-6</c:v>
                </c:pt>
                <c:pt idx="36">
                  <c:v>2.2960990261588E-6</c:v>
                </c:pt>
                <c:pt idx="37">
                  <c:v>5.188940015702577E-4</c:v>
                </c:pt>
                <c:pt idx="38">
                  <c:v>7.124363969254272E-5</c:v>
                </c:pt>
                <c:pt idx="39">
                  <c:v>8.9515978154520687E-7</c:v>
                </c:pt>
                <c:pt idx="40" formatCode="0.00%">
                  <c:v>2.2490697847370327E-5</c:v>
                </c:pt>
                <c:pt idx="41" formatCode="0.00%">
                  <c:v>2.1775960210965503E-6</c:v>
                </c:pt>
                <c:pt idx="42" formatCode="0.00%">
                  <c:v>1.5531929764613605E-5</c:v>
                </c:pt>
                <c:pt idx="43" formatCode="0.00%">
                  <c:v>3.6118777645043759E-5</c:v>
                </c:pt>
                <c:pt idx="44" formatCode="0.00%">
                  <c:v>8.5356955429246885E-6</c:v>
                </c:pt>
                <c:pt idx="45" formatCode="0.00%">
                  <c:v>3.8138408126496526E-5</c:v>
                </c:pt>
                <c:pt idx="46" formatCode="0.00%">
                  <c:v>3.009708078971199E-5</c:v>
                </c:pt>
                <c:pt idx="47" formatCode="0.00%">
                  <c:v>8.7621940533909693E-6</c:v>
                </c:pt>
                <c:pt idx="48" formatCode="0.00%">
                  <c:v>2.0734494441189287E-5</c:v>
                </c:pt>
                <c:pt idx="49" formatCode="0.00%">
                  <c:v>3.0162937170300247E-5</c:v>
                </c:pt>
                <c:pt idx="50" formatCode="0.00%">
                  <c:v>1.5053227270802854E-5</c:v>
                </c:pt>
                <c:pt idx="51" formatCode="0.00%">
                  <c:v>1.6811288578545031E-5</c:v>
                </c:pt>
                <c:pt idx="52" formatCode="0.00%">
                  <c:v>0</c:v>
                </c:pt>
                <c:pt idx="53" formatCode="0.00%">
                  <c:v>1.2495025418005457E-6</c:v>
                </c:pt>
                <c:pt idx="54" formatCode="0.00%">
                  <c:v>2.5887940773381958E-5</c:v>
                </c:pt>
                <c:pt idx="55" formatCode="0.00%">
                  <c:v>5.3005142670223378E-5</c:v>
                </c:pt>
                <c:pt idx="56" formatCode="0.00%">
                  <c:v>1.714507955768101E-4</c:v>
                </c:pt>
                <c:pt idx="57" formatCode="0.00%">
                  <c:v>2.3765454972436764E-5</c:v>
                </c:pt>
                <c:pt idx="58" formatCode="0.00%">
                  <c:v>3.218997185199537E-5</c:v>
                </c:pt>
                <c:pt idx="59" formatCode="0.00%">
                  <c:v>5.8146511537094484E-5</c:v>
                </c:pt>
                <c:pt idx="60" formatCode="0.00%">
                  <c:v>1.0420222910505367E-5</c:v>
                </c:pt>
                <c:pt idx="61" formatCode="0.00%">
                  <c:v>3.3073218115269281E-5</c:v>
                </c:pt>
                <c:pt idx="62" formatCode="0.00%">
                  <c:v>6.1933877518731092E-5</c:v>
                </c:pt>
                <c:pt idx="63" formatCode="0.00%">
                  <c:v>5.6906298272832655E-5</c:v>
                </c:pt>
                <c:pt idx="64" formatCode="0.00%">
                  <c:v>5.3045384717800312E-5</c:v>
                </c:pt>
              </c:numCache>
            </c:numRef>
          </c:val>
        </c:ser>
        <c:ser>
          <c:idx val="7"/>
          <c:order val="7"/>
          <c:tx>
            <c:strRef>
              <c:f>backend!$A$9</c:f>
              <c:strCache>
                <c:ptCount val="1"/>
                <c:pt idx="0">
                  <c:v>LPC LAB SAMPLES</c:v>
                </c:pt>
              </c:strCache>
            </c:strRef>
          </c:tx>
          <c:spPr>
            <a:solidFill>
              <a:schemeClr val="accent2">
                <a:lumMod val="60000"/>
              </a:schemeClr>
            </a:solidFill>
            <a:ln>
              <a:noFill/>
            </a:ln>
            <a:effectLst/>
            <a:sp3d/>
          </c:spPr>
          <c:invertIfNegative val="0"/>
          <c:cat>
            <c:strRef>
              <c:f>backend!$AC$1:$CV$1</c:f>
              <c:strCache>
                <c:ptCount val="65"/>
                <c:pt idx="0">
                  <c:v>2013-41</c:v>
                </c:pt>
                <c:pt idx="1">
                  <c:v>2013-42</c:v>
                </c:pt>
                <c:pt idx="2">
                  <c:v>2013-43</c:v>
                </c:pt>
                <c:pt idx="3">
                  <c:v>2013-44</c:v>
                </c:pt>
                <c:pt idx="4">
                  <c:v>2013-45</c:v>
                </c:pt>
                <c:pt idx="5">
                  <c:v>2013-46</c:v>
                </c:pt>
                <c:pt idx="6">
                  <c:v>2013-47</c:v>
                </c:pt>
                <c:pt idx="7">
                  <c:v>2013-48</c:v>
                </c:pt>
                <c:pt idx="8">
                  <c:v>2013-49</c:v>
                </c:pt>
                <c:pt idx="9">
                  <c:v>2013-50</c:v>
                </c:pt>
                <c:pt idx="10">
                  <c:v>2013-51</c:v>
                </c:pt>
                <c:pt idx="11">
                  <c:v>2013-52</c:v>
                </c:pt>
                <c:pt idx="12">
                  <c:v>2014-01</c:v>
                </c:pt>
                <c:pt idx="13">
                  <c:v>2014-02</c:v>
                </c:pt>
                <c:pt idx="14">
                  <c:v>2014-03</c:v>
                </c:pt>
                <c:pt idx="15">
                  <c:v>2014-04</c:v>
                </c:pt>
                <c:pt idx="16">
                  <c:v>2014-05</c:v>
                </c:pt>
                <c:pt idx="17">
                  <c:v>2014-06</c:v>
                </c:pt>
                <c:pt idx="18">
                  <c:v>2014-07</c:v>
                </c:pt>
                <c:pt idx="19">
                  <c:v>2014-08</c:v>
                </c:pt>
                <c:pt idx="20">
                  <c:v>2014-09</c:v>
                </c:pt>
                <c:pt idx="21">
                  <c:v>2014-10</c:v>
                </c:pt>
                <c:pt idx="22">
                  <c:v>2014-11</c:v>
                </c:pt>
                <c:pt idx="23">
                  <c:v>2014-12</c:v>
                </c:pt>
                <c:pt idx="24">
                  <c:v>2014-13</c:v>
                </c:pt>
                <c:pt idx="25">
                  <c:v>2014-14</c:v>
                </c:pt>
                <c:pt idx="26">
                  <c:v>2014-15</c:v>
                </c:pt>
                <c:pt idx="27">
                  <c:v>2014-16</c:v>
                </c:pt>
                <c:pt idx="28">
                  <c:v>2014-17</c:v>
                </c:pt>
                <c:pt idx="29">
                  <c:v>2014-18</c:v>
                </c:pt>
                <c:pt idx="30">
                  <c:v>2014-19</c:v>
                </c:pt>
                <c:pt idx="31">
                  <c:v>2014-20</c:v>
                </c:pt>
                <c:pt idx="32">
                  <c:v>2014-21</c:v>
                </c:pt>
                <c:pt idx="33">
                  <c:v>2014-22</c:v>
                </c:pt>
                <c:pt idx="34">
                  <c:v>2014-23</c:v>
                </c:pt>
                <c:pt idx="35">
                  <c:v>2014-24</c:v>
                </c:pt>
                <c:pt idx="36">
                  <c:v>2014-25</c:v>
                </c:pt>
                <c:pt idx="37">
                  <c:v>2014-26</c:v>
                </c:pt>
                <c:pt idx="38">
                  <c:v>2014-27</c:v>
                </c:pt>
                <c:pt idx="39">
                  <c:v>2014-28</c:v>
                </c:pt>
                <c:pt idx="40">
                  <c:v>2014-29</c:v>
                </c:pt>
                <c:pt idx="41">
                  <c:v>2014-30</c:v>
                </c:pt>
                <c:pt idx="42">
                  <c:v>2014-31</c:v>
                </c:pt>
                <c:pt idx="43">
                  <c:v>2014-32</c:v>
                </c:pt>
                <c:pt idx="44">
                  <c:v>2014-33</c:v>
                </c:pt>
                <c:pt idx="45">
                  <c:v>2014-34</c:v>
                </c:pt>
                <c:pt idx="46">
                  <c:v>2014-35</c:v>
                </c:pt>
                <c:pt idx="47">
                  <c:v>2014-36</c:v>
                </c:pt>
                <c:pt idx="48">
                  <c:v>2014-37</c:v>
                </c:pt>
                <c:pt idx="49">
                  <c:v>2014-38</c:v>
                </c:pt>
                <c:pt idx="50">
                  <c:v>2014-39</c:v>
                </c:pt>
                <c:pt idx="51">
                  <c:v>2014-40</c:v>
                </c:pt>
                <c:pt idx="52">
                  <c:v>2014-41</c:v>
                </c:pt>
                <c:pt idx="53">
                  <c:v>2014-42</c:v>
                </c:pt>
                <c:pt idx="54">
                  <c:v>2014-43</c:v>
                </c:pt>
                <c:pt idx="55">
                  <c:v>2014-44</c:v>
                </c:pt>
                <c:pt idx="56">
                  <c:v>2014-45</c:v>
                </c:pt>
                <c:pt idx="57">
                  <c:v>2014-46</c:v>
                </c:pt>
                <c:pt idx="58">
                  <c:v>2014-47</c:v>
                </c:pt>
                <c:pt idx="59">
                  <c:v>2014-48</c:v>
                </c:pt>
                <c:pt idx="60">
                  <c:v>2014-49</c:v>
                </c:pt>
                <c:pt idx="61">
                  <c:v>2014-50</c:v>
                </c:pt>
                <c:pt idx="62">
                  <c:v>2014-51</c:v>
                </c:pt>
                <c:pt idx="63">
                  <c:v>2014-52</c:v>
                </c:pt>
                <c:pt idx="64">
                  <c:v>2014-53</c:v>
                </c:pt>
              </c:strCache>
            </c:strRef>
          </c:cat>
          <c:val>
            <c:numRef>
              <c:f>backend!$AC$9:$CV$9</c:f>
              <c:numCache>
                <c:formatCode>0.00%</c:formatCode>
                <c:ptCount val="65"/>
                <c:pt idx="0">
                  <c:v>1.6352804574406286E-4</c:v>
                </c:pt>
                <c:pt idx="1">
                  <c:v>1.1460540937532252E-4</c:v>
                </c:pt>
                <c:pt idx="2">
                  <c:v>1.73595538869231E-4</c:v>
                </c:pt>
                <c:pt idx="3">
                  <c:v>9.2802760527563652E-5</c:v>
                </c:pt>
                <c:pt idx="4">
                  <c:v>1.2134449702705982E-4</c:v>
                </c:pt>
                <c:pt idx="5">
                  <c:v>1.2869612349122436E-4</c:v>
                </c:pt>
                <c:pt idx="6">
                  <c:v>1.4674230527809065E-4</c:v>
                </c:pt>
                <c:pt idx="7">
                  <c:v>1.2849325746928247E-4</c:v>
                </c:pt>
                <c:pt idx="8" formatCode="0.000000">
                  <c:v>9.8509920912382107E-5</c:v>
                </c:pt>
                <c:pt idx="9" formatCode="0.000000">
                  <c:v>7.3405109309304981E-5</c:v>
                </c:pt>
                <c:pt idx="10" formatCode="0.000000">
                  <c:v>4.921042664169952E-5</c:v>
                </c:pt>
                <c:pt idx="11" formatCode="0.000000">
                  <c:v>6.5004615026719606E-5</c:v>
                </c:pt>
                <c:pt idx="12" formatCode="0.000000">
                  <c:v>8.9726603040535491E-5</c:v>
                </c:pt>
                <c:pt idx="13" formatCode="0.000000">
                  <c:v>1.1473186042235802E-4</c:v>
                </c:pt>
                <c:pt idx="14" formatCode="0.000000">
                  <c:v>5.1654967773039553E-5</c:v>
                </c:pt>
                <c:pt idx="15" formatCode="0.000000">
                  <c:v>7.4975681588991105E-5</c:v>
                </c:pt>
                <c:pt idx="16" formatCode="0.000000">
                  <c:v>1.0928452152322224E-4</c:v>
                </c:pt>
                <c:pt idx="17" formatCode="0.000000">
                  <c:v>7.5643164225913895E-5</c:v>
                </c:pt>
                <c:pt idx="18" formatCode="0.000000">
                  <c:v>6.4578560315381824E-5</c:v>
                </c:pt>
                <c:pt idx="19" formatCode="0.000000">
                  <c:v>6.5485805455562924E-5</c:v>
                </c:pt>
                <c:pt idx="20" formatCode="0.000000">
                  <c:v>9.1930881017316253E-5</c:v>
                </c:pt>
                <c:pt idx="21" formatCode="0.000000">
                  <c:v>8.4237482310128712E-5</c:v>
                </c:pt>
                <c:pt idx="22" formatCode="0.000000">
                  <c:v>6.7822411996402518E-5</c:v>
                </c:pt>
                <c:pt idx="23" formatCode="0.000000">
                  <c:v>8.6774089256947881E-5</c:v>
                </c:pt>
                <c:pt idx="24" formatCode="0.000000">
                  <c:v>1.1777958469189563E-4</c:v>
                </c:pt>
                <c:pt idx="25" formatCode="0.000000">
                  <c:v>1.2609202542466426E-4</c:v>
                </c:pt>
                <c:pt idx="26" formatCode="0.000000">
                  <c:v>9.8288587205804385E-5</c:v>
                </c:pt>
                <c:pt idx="27" formatCode="0.000000">
                  <c:v>6.8744734185941796E-5</c:v>
                </c:pt>
                <c:pt idx="28" formatCode="0.000000">
                  <c:v>5.554840897662289E-5</c:v>
                </c:pt>
                <c:pt idx="29" formatCode="0.000000">
                  <c:v>7.6735787493025829E-5</c:v>
                </c:pt>
                <c:pt idx="30" formatCode="0.000000">
                  <c:v>6.2771390269432832E-5</c:v>
                </c:pt>
                <c:pt idx="31" formatCode="0.000000">
                  <c:v>5.4657367898064351E-5</c:v>
                </c:pt>
                <c:pt idx="32" formatCode="0.000000">
                  <c:v>7.3174758836008489E-5</c:v>
                </c:pt>
                <c:pt idx="33" formatCode="0.000000">
                  <c:v>8.7932578988186968E-5</c:v>
                </c:pt>
                <c:pt idx="34" formatCode="0.000000">
                  <c:v>1.0482438172333423E-4</c:v>
                </c:pt>
                <c:pt idx="35" formatCode="0.000000">
                  <c:v>8.7331991939068653E-5</c:v>
                </c:pt>
                <c:pt idx="36" formatCode="0.000000">
                  <c:v>4.4937938083393659E-5</c:v>
                </c:pt>
                <c:pt idx="37" formatCode="0.000000">
                  <c:v>9.0127664516927026E-5</c:v>
                </c:pt>
                <c:pt idx="38" formatCode="0.000000">
                  <c:v>1.0119118735091244E-4</c:v>
                </c:pt>
                <c:pt idx="39" formatCode="0.000000">
                  <c:v>6.9524076366677732E-5</c:v>
                </c:pt>
                <c:pt idx="40">
                  <c:v>1.2564803197397556E-4</c:v>
                </c:pt>
                <c:pt idx="41">
                  <c:v>6.0661603444832468E-5</c:v>
                </c:pt>
                <c:pt idx="42">
                  <c:v>4.5042596317379454E-5</c:v>
                </c:pt>
                <c:pt idx="43">
                  <c:v>4.8954376312290715E-5</c:v>
                </c:pt>
                <c:pt idx="44">
                  <c:v>7.8587265860720413E-5</c:v>
                </c:pt>
                <c:pt idx="45">
                  <c:v>4.7007805365216647E-5</c:v>
                </c:pt>
                <c:pt idx="46">
                  <c:v>8.2324368042447504E-5</c:v>
                </c:pt>
                <c:pt idx="47">
                  <c:v>4.5433598795360583E-5</c:v>
                </c:pt>
                <c:pt idx="48">
                  <c:v>9.1517768568007886E-5</c:v>
                </c:pt>
                <c:pt idx="49">
                  <c:v>8.3852965333434685E-5</c:v>
                </c:pt>
                <c:pt idx="50">
                  <c:v>8.7183274610066534E-5</c:v>
                </c:pt>
                <c:pt idx="51">
                  <c:v>1.708026919580175E-4</c:v>
                </c:pt>
                <c:pt idx="52">
                  <c:v>8.5525790405139795E-5</c:v>
                </c:pt>
                <c:pt idx="53">
                  <c:v>6.2787502725477424E-5</c:v>
                </c:pt>
                <c:pt idx="54">
                  <c:v>7.1737667203347595E-6</c:v>
                </c:pt>
                <c:pt idx="55">
                  <c:v>1.6106535065537492E-5</c:v>
                </c:pt>
                <c:pt idx="56">
                  <c:v>1.2934007385619008E-5</c:v>
                </c:pt>
                <c:pt idx="57">
                  <c:v>1.4697057680322736E-5</c:v>
                </c:pt>
                <c:pt idx="58">
                  <c:v>9.7177273515457721E-6</c:v>
                </c:pt>
                <c:pt idx="59">
                  <c:v>1.1116244852679827E-5</c:v>
                </c:pt>
                <c:pt idx="60">
                  <c:v>1.6727199935284933E-5</c:v>
                </c:pt>
                <c:pt idx="61">
                  <c:v>3.3333637155546993E-5</c:v>
                </c:pt>
                <c:pt idx="62">
                  <c:v>2.8364674998074326E-5</c:v>
                </c:pt>
                <c:pt idx="63">
                  <c:v>1.1320070086531227E-5</c:v>
                </c:pt>
                <c:pt idx="64">
                  <c:v>8.0797605861550147E-6</c:v>
                </c:pt>
              </c:numCache>
            </c:numRef>
          </c:val>
        </c:ser>
        <c:dLbls>
          <c:showLegendKey val="0"/>
          <c:showVal val="0"/>
          <c:showCatName val="0"/>
          <c:showSerName val="0"/>
          <c:showPercent val="0"/>
          <c:showBubbleSize val="0"/>
        </c:dLbls>
        <c:gapWidth val="150"/>
        <c:shape val="cylinder"/>
        <c:axId val="1954359264"/>
        <c:axId val="1954349472"/>
        <c:axId val="0"/>
      </c:bar3DChart>
      <c:catAx>
        <c:axId val="1954359264"/>
        <c:scaling>
          <c:orientation val="minMax"/>
        </c:scaling>
        <c:delete val="0"/>
        <c:axPos val="b"/>
        <c:numFmt formatCode="General" sourceLinked="1"/>
        <c:majorTickMark val="none"/>
        <c:minorTickMark val="none"/>
        <c:tickLblPos val="nextTo"/>
        <c:spPr>
          <a:ln w="9525">
            <a:noFill/>
          </a:ln>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954349472"/>
        <c:crosses val="autoZero"/>
        <c:auto val="1"/>
        <c:lblAlgn val="ctr"/>
        <c:lblOffset val="100"/>
        <c:noMultiLvlLbl val="0"/>
      </c:catAx>
      <c:valAx>
        <c:axId val="1954349472"/>
        <c:scaling>
          <c:orientation val="minMax"/>
        </c:scaling>
        <c:delete val="0"/>
        <c:axPos val="l"/>
        <c:majorGridlines>
          <c:spPr>
            <a:ln w="9525" cap="flat" cmpd="sng" algn="ctr">
              <a:solidFill>
                <a:schemeClr val="tx1"/>
              </a:solidFill>
              <a:round/>
            </a:ln>
            <a:effectLst/>
          </c:spPr>
        </c:majorGridlines>
        <c:numFmt formatCode="0.00%" sourceLinked="0"/>
        <c:majorTickMark val="none"/>
        <c:minorTickMark val="none"/>
        <c:tickLblPos val="nextTo"/>
        <c:spPr>
          <a:ln w="9525">
            <a:noFill/>
          </a:ln>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954359264"/>
        <c:crosses val="autoZero"/>
        <c:crossBetween val="between"/>
      </c:valAx>
      <c:spPr>
        <a:noFill/>
        <a:ln w="25400">
          <a:noFill/>
        </a:ln>
      </c:spPr>
    </c:plotArea>
    <c:legend>
      <c:legendPos val="b"/>
      <c:layout/>
      <c:overlay val="0"/>
      <c:spPr>
        <a:noFill/>
        <a:ln w="25400">
          <a:noFill/>
        </a:ln>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solidFill>
        <a:schemeClr val="tx1">
          <a:lumMod val="15000"/>
          <a:lumOff val="85000"/>
        </a:schemeClr>
      </a:solidFill>
      <a:round/>
    </a:ln>
    <a:effectLst/>
  </c:spPr>
  <c:txPr>
    <a:bodyPr/>
    <a:lstStyle/>
    <a:p>
      <a:pPr>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[#LN00223.xls]Sheet1!PivotTable8</c:name>
    <c:fmtId val="6"/>
  </c:pivotSource>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sz="1800" b="1" i="0" cap="all" baseline="0" dirty="0" smtClean="0">
                <a:effectLst/>
              </a:rPr>
              <a:t>Top 5 OF SCRAP CODE</a:t>
            </a:r>
            <a:endParaRPr lang="en-US" dirty="0">
              <a:effectLst/>
            </a:endParaRPr>
          </a:p>
        </c:rich>
      </c:tx>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solidFill>
          <a:ln w="9525" cap="flat" cmpd="sng" algn="ctr">
            <a:noFill/>
            <a:round/>
          </a:ln>
          <a:effectLst/>
        </c:spPr>
        <c:marker>
          <c:symbol val="none"/>
        </c:marker>
      </c:pivotFmt>
      <c:pivotFmt>
        <c:idx val="1"/>
        <c:spPr>
          <a:solidFill>
            <a:schemeClr val="accent1"/>
          </a:solidFill>
          <a:ln w="9525" cap="flat" cmpd="sng" algn="ctr">
            <a:noFill/>
            <a:round/>
          </a:ln>
          <a:effectLst/>
        </c:spPr>
        <c:marker>
          <c:symbol val="none"/>
        </c:marker>
      </c:pivotFmt>
      <c:pivotFmt>
        <c:idx val="2"/>
        <c:spPr>
          <a:solidFill>
            <a:schemeClr val="accent1"/>
          </a:solidFill>
          <a:ln w="9525" cap="flat" cmpd="sng" algn="ctr">
            <a:noFill/>
            <a:round/>
          </a:ln>
          <a:effectLst/>
        </c:spPr>
        <c:marker>
          <c:symbol val="none"/>
        </c:marker>
      </c:pivotFmt>
      <c:pivotFmt>
        <c:idx val="3"/>
        <c:spPr>
          <a:solidFill>
            <a:schemeClr val="accent1"/>
          </a:solidFill>
          <a:ln w="9525" cap="flat" cmpd="sng" algn="ctr">
            <a:noFill/>
            <a:round/>
          </a:ln>
          <a:effectLst/>
        </c:spPr>
        <c:marker>
          <c:symbol val="none"/>
        </c:marker>
      </c:pivotFmt>
      <c:pivotFmt>
        <c:idx val="4"/>
        <c:spPr>
          <a:solidFill>
            <a:schemeClr val="accent1"/>
          </a:solidFill>
          <a:ln w="9525" cap="flat" cmpd="sng" algn="ctr">
            <a:noFill/>
            <a:round/>
          </a:ln>
          <a:effectLst/>
        </c:spPr>
        <c:marker>
          <c:symbol val="none"/>
        </c:marker>
      </c:pivotFmt>
      <c:pivotFmt>
        <c:idx val="5"/>
        <c:spPr>
          <a:solidFill>
            <a:schemeClr val="accent1"/>
          </a:solidFill>
          <a:ln w="9525" cap="flat" cmpd="sng" algn="ctr">
            <a:noFill/>
            <a:round/>
          </a:ln>
          <a:effectLst/>
        </c:spPr>
        <c:marker>
          <c:symbol val="none"/>
        </c:marker>
      </c:pivotFmt>
      <c:pivotFmt>
        <c:idx val="6"/>
        <c:spPr>
          <a:solidFill>
            <a:schemeClr val="accent1"/>
          </a:solidFill>
          <a:ln w="9525" cap="flat" cmpd="sng" algn="ctr">
            <a:noFill/>
            <a:round/>
          </a:ln>
          <a:effectLst/>
        </c:spPr>
        <c:marker>
          <c:symbol val="none"/>
        </c:marker>
      </c:pivotFmt>
      <c:pivotFmt>
        <c:idx val="7"/>
        <c:spPr>
          <a:solidFill>
            <a:schemeClr val="accent1"/>
          </a:solidFill>
          <a:ln w="9525" cap="flat" cmpd="sng" algn="ctr">
            <a:noFill/>
            <a:round/>
          </a:ln>
          <a:effectLst/>
        </c:spPr>
        <c:marker>
          <c:symbol val="none"/>
        </c:marker>
      </c:pivotFmt>
      <c:pivotFmt>
        <c:idx val="8"/>
        <c:spPr>
          <a:solidFill>
            <a:schemeClr val="accent1"/>
          </a:solidFill>
          <a:ln w="9525" cap="flat" cmpd="sng" algn="ctr">
            <a:noFill/>
            <a:round/>
          </a:ln>
          <a:effectLst/>
        </c:spPr>
        <c:marker>
          <c:symbol val="none"/>
        </c:marker>
      </c:pivotFmt>
      <c:pivotFmt>
        <c:idx val="9"/>
        <c:spPr>
          <a:solidFill>
            <a:schemeClr val="accent1"/>
          </a:solidFill>
          <a:ln w="9525" cap="flat" cmpd="sng" algn="ctr">
            <a:noFill/>
            <a:round/>
          </a:ln>
          <a:effectLst/>
        </c:spPr>
        <c:marker>
          <c:symbol val="none"/>
        </c:marker>
      </c:pivotFmt>
      <c:pivotFmt>
        <c:idx val="10"/>
        <c:spPr>
          <a:solidFill>
            <a:schemeClr val="accent1"/>
          </a:solidFill>
          <a:ln w="9525" cap="flat" cmpd="sng" algn="ctr">
            <a:noFill/>
            <a:round/>
          </a:ln>
          <a:effectLst/>
        </c:spPr>
        <c:marker>
          <c:symbol val="none"/>
        </c:marker>
      </c:pivotFmt>
      <c:pivotFmt>
        <c:idx val="11"/>
        <c:spPr>
          <a:solidFill>
            <a:schemeClr val="accent1"/>
          </a:solidFill>
          <a:ln w="9525" cap="flat" cmpd="sng" algn="ctr">
            <a:noFill/>
            <a:round/>
          </a:ln>
          <a:effectLst/>
        </c:spPr>
        <c:marker>
          <c:symbol val="none"/>
        </c:marker>
      </c:pivotFmt>
      <c:pivotFmt>
        <c:idx val="12"/>
        <c:spPr>
          <a:solidFill>
            <a:schemeClr val="accent1"/>
          </a:solidFill>
          <a:ln w="9525" cap="flat" cmpd="sng" algn="ctr">
            <a:noFill/>
            <a:round/>
          </a:ln>
          <a:effectLst/>
        </c:spPr>
        <c:marker>
          <c:symbol val="none"/>
        </c:marker>
      </c:pivotFmt>
      <c:pivotFmt>
        <c:idx val="13"/>
        <c:spPr>
          <a:solidFill>
            <a:schemeClr val="accent1"/>
          </a:solidFill>
          <a:ln w="9525" cap="flat" cmpd="sng" algn="ctr">
            <a:noFill/>
            <a:round/>
          </a:ln>
          <a:effectLst/>
        </c:spPr>
        <c:marker>
          <c:symbol val="none"/>
        </c:marker>
      </c:pivotFmt>
      <c:pivotFmt>
        <c:idx val="14"/>
        <c:spPr>
          <a:solidFill>
            <a:schemeClr val="accent1"/>
          </a:solidFill>
          <a:ln w="9525" cap="flat" cmpd="sng" algn="ctr">
            <a:noFill/>
            <a:round/>
          </a:ln>
          <a:effectLst/>
        </c:spPr>
        <c:marker>
          <c:symbol val="none"/>
        </c:marker>
      </c:pivotFmt>
    </c:pivotFmts>
    <c:plotArea>
      <c:layout/>
      <c:barChart>
        <c:barDir val="col"/>
        <c:grouping val="stacked"/>
        <c:varyColors val="0"/>
        <c:ser>
          <c:idx val="0"/>
          <c:order val="0"/>
          <c:tx>
            <c:strRef>
              <c:f>Sheet1!$B$3:$B$4</c:f>
              <c:strCache>
                <c:ptCount val="1"/>
                <c:pt idx="0">
                  <c:v>0120_MISSING WIP</c:v>
                </c:pt>
              </c:strCache>
            </c:strRef>
          </c:tx>
          <c:spPr>
            <a:solidFill>
              <a:srgbClr val="FBB834"/>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Sheet1!$A$5:$A$19</c:f>
              <c:strCache>
                <c:ptCount val="15"/>
                <c:pt idx="0">
                  <c:v>2015-52</c:v>
                </c:pt>
                <c:pt idx="1">
                  <c:v>2016-01</c:v>
                </c:pt>
                <c:pt idx="2">
                  <c:v>2016-02</c:v>
                </c:pt>
                <c:pt idx="3">
                  <c:v>2016-03</c:v>
                </c:pt>
                <c:pt idx="4">
                  <c:v>2016-04</c:v>
                </c:pt>
                <c:pt idx="5">
                  <c:v>2016-05</c:v>
                </c:pt>
                <c:pt idx="6">
                  <c:v>2016-06</c:v>
                </c:pt>
                <c:pt idx="7">
                  <c:v>2016-07</c:v>
                </c:pt>
                <c:pt idx="8">
                  <c:v>2016-08</c:v>
                </c:pt>
                <c:pt idx="9">
                  <c:v>2016-09</c:v>
                </c:pt>
                <c:pt idx="10">
                  <c:v>2016-10</c:v>
                </c:pt>
                <c:pt idx="11">
                  <c:v>2016-11</c:v>
                </c:pt>
                <c:pt idx="12">
                  <c:v>2016-12</c:v>
                </c:pt>
                <c:pt idx="13">
                  <c:v>2016-13</c:v>
                </c:pt>
                <c:pt idx="14">
                  <c:v>2016-14</c:v>
                </c:pt>
              </c:strCache>
            </c:strRef>
          </c:cat>
          <c:val>
            <c:numRef>
              <c:f>Sheet1!$B$5:$B$19</c:f>
              <c:numCache>
                <c:formatCode>General</c:formatCode>
                <c:ptCount val="15"/>
                <c:pt idx="0">
                  <c:v>440</c:v>
                </c:pt>
                <c:pt idx="1">
                  <c:v>423</c:v>
                </c:pt>
                <c:pt idx="2">
                  <c:v>272</c:v>
                </c:pt>
                <c:pt idx="3">
                  <c:v>252</c:v>
                </c:pt>
                <c:pt idx="4">
                  <c:v>220</c:v>
                </c:pt>
                <c:pt idx="5">
                  <c:v>406</c:v>
                </c:pt>
                <c:pt idx="6">
                  <c:v>431</c:v>
                </c:pt>
                <c:pt idx="8">
                  <c:v>355</c:v>
                </c:pt>
                <c:pt idx="9">
                  <c:v>472</c:v>
                </c:pt>
                <c:pt idx="10">
                  <c:v>225</c:v>
                </c:pt>
                <c:pt idx="11">
                  <c:v>397</c:v>
                </c:pt>
                <c:pt idx="12">
                  <c:v>346</c:v>
                </c:pt>
                <c:pt idx="13">
                  <c:v>141</c:v>
                </c:pt>
                <c:pt idx="14">
                  <c:v>87</c:v>
                </c:pt>
              </c:numCache>
            </c:numRef>
          </c:val>
        </c:ser>
        <c:ser>
          <c:idx val="1"/>
          <c:order val="1"/>
          <c:tx>
            <c:strRef>
              <c:f>Sheet1!$C$3:$C$4</c:f>
              <c:strCache>
                <c:ptCount val="1"/>
                <c:pt idx="0">
                  <c:v>0951_HANDLING DAMAGE</c:v>
                </c:pt>
              </c:strCache>
            </c:strRef>
          </c:tx>
          <c:spPr>
            <a:solidFill>
              <a:srgbClr val="563F6A"/>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Sheet1!$A$5:$A$19</c:f>
              <c:strCache>
                <c:ptCount val="15"/>
                <c:pt idx="0">
                  <c:v>2015-52</c:v>
                </c:pt>
                <c:pt idx="1">
                  <c:v>2016-01</c:v>
                </c:pt>
                <c:pt idx="2">
                  <c:v>2016-02</c:v>
                </c:pt>
                <c:pt idx="3">
                  <c:v>2016-03</c:v>
                </c:pt>
                <c:pt idx="4">
                  <c:v>2016-04</c:v>
                </c:pt>
                <c:pt idx="5">
                  <c:v>2016-05</c:v>
                </c:pt>
                <c:pt idx="6">
                  <c:v>2016-06</c:v>
                </c:pt>
                <c:pt idx="7">
                  <c:v>2016-07</c:v>
                </c:pt>
                <c:pt idx="8">
                  <c:v>2016-08</c:v>
                </c:pt>
                <c:pt idx="9">
                  <c:v>2016-09</c:v>
                </c:pt>
                <c:pt idx="10">
                  <c:v>2016-10</c:v>
                </c:pt>
                <c:pt idx="11">
                  <c:v>2016-11</c:v>
                </c:pt>
                <c:pt idx="12">
                  <c:v>2016-12</c:v>
                </c:pt>
                <c:pt idx="13">
                  <c:v>2016-13</c:v>
                </c:pt>
                <c:pt idx="14">
                  <c:v>2016-14</c:v>
                </c:pt>
              </c:strCache>
            </c:strRef>
          </c:cat>
          <c:val>
            <c:numRef>
              <c:f>Sheet1!$C$5:$C$19</c:f>
              <c:numCache>
                <c:formatCode>General</c:formatCode>
                <c:ptCount val="15"/>
                <c:pt idx="0">
                  <c:v>49</c:v>
                </c:pt>
                <c:pt idx="1">
                  <c:v>56</c:v>
                </c:pt>
                <c:pt idx="2">
                  <c:v>105</c:v>
                </c:pt>
                <c:pt idx="3">
                  <c:v>15</c:v>
                </c:pt>
                <c:pt idx="4">
                  <c:v>191</c:v>
                </c:pt>
                <c:pt idx="5">
                  <c:v>60</c:v>
                </c:pt>
                <c:pt idx="6">
                  <c:v>11</c:v>
                </c:pt>
                <c:pt idx="7">
                  <c:v>21</c:v>
                </c:pt>
                <c:pt idx="8">
                  <c:v>85</c:v>
                </c:pt>
                <c:pt idx="9">
                  <c:v>35</c:v>
                </c:pt>
                <c:pt idx="10">
                  <c:v>9</c:v>
                </c:pt>
                <c:pt idx="11">
                  <c:v>32</c:v>
                </c:pt>
                <c:pt idx="12">
                  <c:v>81</c:v>
                </c:pt>
                <c:pt idx="13">
                  <c:v>41</c:v>
                </c:pt>
                <c:pt idx="14">
                  <c:v>31</c:v>
                </c:pt>
              </c:numCache>
            </c:numRef>
          </c:val>
        </c:ser>
        <c:ser>
          <c:idx val="2"/>
          <c:order val="2"/>
          <c:tx>
            <c:strRef>
              <c:f>Sheet1!$D$3:$D$4</c:f>
              <c:strCache>
                <c:ptCount val="1"/>
                <c:pt idx="0">
                  <c:v>0952_TEST HANDLING DAMAGE</c:v>
                </c:pt>
              </c:strCache>
            </c:strRef>
          </c:tx>
          <c:spPr>
            <a:solidFill>
              <a:srgbClr val="BFBFBF"/>
            </a:solidFill>
            <a:ln w="9525" cap="flat" cmpd="sng" algn="ctr">
              <a:solidFill>
                <a:srgbClr val="BFBFBF"/>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Sheet1!$A$5:$A$19</c:f>
              <c:strCache>
                <c:ptCount val="15"/>
                <c:pt idx="0">
                  <c:v>2015-52</c:v>
                </c:pt>
                <c:pt idx="1">
                  <c:v>2016-01</c:v>
                </c:pt>
                <c:pt idx="2">
                  <c:v>2016-02</c:v>
                </c:pt>
                <c:pt idx="3">
                  <c:v>2016-03</c:v>
                </c:pt>
                <c:pt idx="4">
                  <c:v>2016-04</c:v>
                </c:pt>
                <c:pt idx="5">
                  <c:v>2016-05</c:v>
                </c:pt>
                <c:pt idx="6">
                  <c:v>2016-06</c:v>
                </c:pt>
                <c:pt idx="7">
                  <c:v>2016-07</c:v>
                </c:pt>
                <c:pt idx="8">
                  <c:v>2016-08</c:v>
                </c:pt>
                <c:pt idx="9">
                  <c:v>2016-09</c:v>
                </c:pt>
                <c:pt idx="10">
                  <c:v>2016-10</c:v>
                </c:pt>
                <c:pt idx="11">
                  <c:v>2016-11</c:v>
                </c:pt>
                <c:pt idx="12">
                  <c:v>2016-12</c:v>
                </c:pt>
                <c:pt idx="13">
                  <c:v>2016-13</c:v>
                </c:pt>
                <c:pt idx="14">
                  <c:v>2016-14</c:v>
                </c:pt>
              </c:strCache>
            </c:strRef>
          </c:cat>
          <c:val>
            <c:numRef>
              <c:f>Sheet1!$D$5:$D$19</c:f>
              <c:numCache>
                <c:formatCode>General</c:formatCode>
                <c:ptCount val="15"/>
                <c:pt idx="0">
                  <c:v>50</c:v>
                </c:pt>
                <c:pt idx="3">
                  <c:v>50</c:v>
                </c:pt>
                <c:pt idx="5">
                  <c:v>27</c:v>
                </c:pt>
                <c:pt idx="7">
                  <c:v>25</c:v>
                </c:pt>
                <c:pt idx="9">
                  <c:v>50</c:v>
                </c:pt>
                <c:pt idx="10">
                  <c:v>25</c:v>
                </c:pt>
                <c:pt idx="11">
                  <c:v>99</c:v>
                </c:pt>
                <c:pt idx="12">
                  <c:v>22</c:v>
                </c:pt>
                <c:pt idx="13">
                  <c:v>1</c:v>
                </c:pt>
              </c:numCache>
            </c:numRef>
          </c:val>
        </c:ser>
        <c:ser>
          <c:idx val="3"/>
          <c:order val="3"/>
          <c:tx>
            <c:strRef>
              <c:f>Sheet1!$E$3:$E$4</c:f>
              <c:strCache>
                <c:ptCount val="1"/>
                <c:pt idx="0">
                  <c:v>2007_Robot detects missing dis</c:v>
                </c:pt>
              </c:strCache>
            </c:strRef>
          </c:tx>
          <c:spPr>
            <a:solidFill>
              <a:srgbClr val="3C9DAD"/>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Sheet1!$A$5:$A$19</c:f>
              <c:strCache>
                <c:ptCount val="15"/>
                <c:pt idx="0">
                  <c:v>2015-52</c:v>
                </c:pt>
                <c:pt idx="1">
                  <c:v>2016-01</c:v>
                </c:pt>
                <c:pt idx="2">
                  <c:v>2016-02</c:v>
                </c:pt>
                <c:pt idx="3">
                  <c:v>2016-03</c:v>
                </c:pt>
                <c:pt idx="4">
                  <c:v>2016-04</c:v>
                </c:pt>
                <c:pt idx="5">
                  <c:v>2016-05</c:v>
                </c:pt>
                <c:pt idx="6">
                  <c:v>2016-06</c:v>
                </c:pt>
                <c:pt idx="7">
                  <c:v>2016-07</c:v>
                </c:pt>
                <c:pt idx="8">
                  <c:v>2016-08</c:v>
                </c:pt>
                <c:pt idx="9">
                  <c:v>2016-09</c:v>
                </c:pt>
                <c:pt idx="10">
                  <c:v>2016-10</c:v>
                </c:pt>
                <c:pt idx="11">
                  <c:v>2016-11</c:v>
                </c:pt>
                <c:pt idx="12">
                  <c:v>2016-12</c:v>
                </c:pt>
                <c:pt idx="13">
                  <c:v>2016-13</c:v>
                </c:pt>
                <c:pt idx="14">
                  <c:v>2016-14</c:v>
                </c:pt>
              </c:strCache>
            </c:strRef>
          </c:cat>
          <c:val>
            <c:numRef>
              <c:f>Sheet1!$E$5:$E$19</c:f>
              <c:numCache>
                <c:formatCode>General</c:formatCode>
                <c:ptCount val="15"/>
                <c:pt idx="0">
                  <c:v>99</c:v>
                </c:pt>
                <c:pt idx="1">
                  <c:v>315</c:v>
                </c:pt>
                <c:pt idx="2">
                  <c:v>151</c:v>
                </c:pt>
                <c:pt idx="3">
                  <c:v>268</c:v>
                </c:pt>
                <c:pt idx="4">
                  <c:v>173</c:v>
                </c:pt>
                <c:pt idx="5">
                  <c:v>233</c:v>
                </c:pt>
                <c:pt idx="6">
                  <c:v>32</c:v>
                </c:pt>
                <c:pt idx="7">
                  <c:v>186</c:v>
                </c:pt>
                <c:pt idx="8">
                  <c:v>358</c:v>
                </c:pt>
                <c:pt idx="9">
                  <c:v>151</c:v>
                </c:pt>
                <c:pt idx="10">
                  <c:v>175</c:v>
                </c:pt>
                <c:pt idx="11">
                  <c:v>159</c:v>
                </c:pt>
                <c:pt idx="12">
                  <c:v>218</c:v>
                </c:pt>
                <c:pt idx="13">
                  <c:v>57</c:v>
                </c:pt>
                <c:pt idx="14">
                  <c:v>77</c:v>
                </c:pt>
              </c:numCache>
            </c:numRef>
          </c:val>
        </c:ser>
        <c:ser>
          <c:idx val="4"/>
          <c:order val="4"/>
          <c:tx>
            <c:strRef>
              <c:f>Sheet1!$F$3:$F$4</c:f>
              <c:strCache>
                <c:ptCount val="1"/>
                <c:pt idx="0">
                  <c:v>2010_CLEAR WIP</c:v>
                </c:pt>
              </c:strCache>
            </c:strRef>
          </c:tx>
          <c:spPr>
            <a:solidFill>
              <a:srgbClr val="D75530"/>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Sheet1!$A$5:$A$19</c:f>
              <c:strCache>
                <c:ptCount val="15"/>
                <c:pt idx="0">
                  <c:v>2015-52</c:v>
                </c:pt>
                <c:pt idx="1">
                  <c:v>2016-01</c:v>
                </c:pt>
                <c:pt idx="2">
                  <c:v>2016-02</c:v>
                </c:pt>
                <c:pt idx="3">
                  <c:v>2016-03</c:v>
                </c:pt>
                <c:pt idx="4">
                  <c:v>2016-04</c:v>
                </c:pt>
                <c:pt idx="5">
                  <c:v>2016-05</c:v>
                </c:pt>
                <c:pt idx="6">
                  <c:v>2016-06</c:v>
                </c:pt>
                <c:pt idx="7">
                  <c:v>2016-07</c:v>
                </c:pt>
                <c:pt idx="8">
                  <c:v>2016-08</c:v>
                </c:pt>
                <c:pt idx="9">
                  <c:v>2016-09</c:v>
                </c:pt>
                <c:pt idx="10">
                  <c:v>2016-10</c:v>
                </c:pt>
                <c:pt idx="11">
                  <c:v>2016-11</c:v>
                </c:pt>
                <c:pt idx="12">
                  <c:v>2016-12</c:v>
                </c:pt>
                <c:pt idx="13">
                  <c:v>2016-13</c:v>
                </c:pt>
                <c:pt idx="14">
                  <c:v>2016-14</c:v>
                </c:pt>
              </c:strCache>
            </c:strRef>
          </c:cat>
          <c:val>
            <c:numRef>
              <c:f>Sheet1!$F$5:$F$19</c:f>
              <c:numCache>
                <c:formatCode>General</c:formatCode>
                <c:ptCount val="15"/>
                <c:pt idx="0">
                  <c:v>100</c:v>
                </c:pt>
                <c:pt idx="2">
                  <c:v>250</c:v>
                </c:pt>
                <c:pt idx="3">
                  <c:v>157</c:v>
                </c:pt>
                <c:pt idx="4">
                  <c:v>99</c:v>
                </c:pt>
                <c:pt idx="5">
                  <c:v>447</c:v>
                </c:pt>
                <c:pt idx="8">
                  <c:v>96</c:v>
                </c:pt>
                <c:pt idx="9">
                  <c:v>99</c:v>
                </c:pt>
                <c:pt idx="10">
                  <c:v>124</c:v>
                </c:pt>
                <c:pt idx="11">
                  <c:v>138</c:v>
                </c:pt>
                <c:pt idx="12">
                  <c:v>99</c:v>
                </c:pt>
                <c:pt idx="13">
                  <c:v>140</c:v>
                </c:pt>
              </c:numCache>
            </c:numRef>
          </c:val>
        </c:ser>
        <c:dLbls>
          <c:showLegendKey val="0"/>
          <c:showVal val="1"/>
          <c:showCatName val="0"/>
          <c:showSerName val="0"/>
          <c:showPercent val="0"/>
          <c:showBubbleSize val="0"/>
        </c:dLbls>
        <c:gapWidth val="75"/>
        <c:overlap val="100"/>
        <c:axId val="1954133536"/>
        <c:axId val="1954129184"/>
      </c:barChart>
      <c:catAx>
        <c:axId val="1954133536"/>
        <c:scaling>
          <c:orientation val="minMax"/>
        </c:scaling>
        <c:delete val="0"/>
        <c:axPos val="b"/>
        <c:numFmt formatCode="General" sourceLinked="1"/>
        <c:majorTickMark val="out"/>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200" b="0" i="0" u="none" strike="noStrike" kern="1200" cap="all" baseline="0">
                <a:solidFill>
                  <a:schemeClr val="dk1">
                    <a:lumMod val="75000"/>
                    <a:lumOff val="25000"/>
                  </a:schemeClr>
                </a:solidFill>
                <a:latin typeface="+mn-lt"/>
                <a:ea typeface="+mn-ea"/>
                <a:cs typeface="+mn-cs"/>
              </a:defRPr>
            </a:pPr>
            <a:endParaRPr lang="en-US"/>
          </a:p>
        </c:txPr>
        <c:crossAx val="1954129184"/>
        <c:crosses val="autoZero"/>
        <c:auto val="1"/>
        <c:lblAlgn val="ctr"/>
        <c:lblOffset val="100"/>
        <c:noMultiLvlLbl val="0"/>
      </c:catAx>
      <c:valAx>
        <c:axId val="1954129184"/>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lumMod val="75000"/>
                    <a:lumOff val="25000"/>
                  </a:schemeClr>
                </a:solidFill>
                <a:latin typeface="+mn-lt"/>
                <a:ea typeface="+mn-ea"/>
                <a:cs typeface="+mn-cs"/>
              </a:defRPr>
            </a:pPr>
            <a:endParaRPr lang="en-US"/>
          </a:p>
        </c:txPr>
        <c:crossAx val="1954133536"/>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no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[#LN00308.xls]Sheet2!PivotTable2</c:name>
    <c:fmtId val="11"/>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pivotFmt>
      <c:pivotFmt>
        <c:idx val="13"/>
        <c:spPr>
          <a:solidFill>
            <a:schemeClr val="accent1"/>
          </a:solidFill>
          <a:ln>
            <a:noFill/>
          </a:ln>
          <a:effectLst/>
        </c:spPr>
        <c:marker>
          <c:symbol val="none"/>
        </c:marker>
      </c:pivotFmt>
      <c:pivotFmt>
        <c:idx val="14"/>
        <c:spPr>
          <a:solidFill>
            <a:schemeClr val="accent1"/>
          </a:solidFill>
          <a:ln>
            <a:noFill/>
          </a:ln>
          <a:effectLst/>
        </c:spPr>
        <c:marker>
          <c:symbol val="none"/>
        </c:marker>
      </c:pivotFmt>
      <c:pivotFmt>
        <c:idx val="15"/>
        <c:spPr>
          <a:solidFill>
            <a:schemeClr val="accent1"/>
          </a:solidFill>
          <a:ln>
            <a:noFill/>
          </a:ln>
          <a:effectLst/>
        </c:spPr>
        <c:marker>
          <c:symbol val="none"/>
        </c:marker>
      </c:pivotFmt>
      <c:pivotFmt>
        <c:idx val="16"/>
        <c:spPr>
          <a:solidFill>
            <a:schemeClr val="accent1"/>
          </a:solidFill>
          <a:ln>
            <a:noFill/>
          </a:ln>
          <a:effectLst/>
        </c:spPr>
        <c:marker>
          <c:symbol val="none"/>
        </c:marker>
      </c:pivotFmt>
      <c:pivotFmt>
        <c:idx val="17"/>
        <c:spPr>
          <a:solidFill>
            <a:schemeClr val="accent1"/>
          </a:solidFill>
          <a:ln>
            <a:noFill/>
          </a:ln>
          <a:effectLst/>
        </c:spPr>
        <c:marker>
          <c:symbol val="none"/>
        </c:marker>
      </c:pivotFmt>
      <c:pivotFmt>
        <c:idx val="18"/>
        <c:spPr>
          <a:solidFill>
            <a:schemeClr val="accent1"/>
          </a:solidFill>
          <a:ln>
            <a:noFill/>
          </a:ln>
          <a:effectLst/>
        </c:spPr>
        <c:marker>
          <c:symbol val="none"/>
        </c:marker>
      </c:pivotFmt>
      <c:pivotFmt>
        <c:idx val="19"/>
        <c:spPr>
          <a:solidFill>
            <a:schemeClr val="accent1"/>
          </a:solidFill>
          <a:ln>
            <a:noFill/>
          </a:ln>
          <a:effectLst/>
        </c:spPr>
        <c:marker>
          <c:symbol val="none"/>
        </c:marker>
      </c:pivotFmt>
      <c:pivotFmt>
        <c:idx val="20"/>
        <c:spPr>
          <a:solidFill>
            <a:schemeClr val="accent1"/>
          </a:solidFill>
          <a:ln>
            <a:noFill/>
          </a:ln>
          <a:effectLst/>
        </c:spPr>
        <c:marker>
          <c:symbol val="none"/>
        </c:marker>
      </c:pivotFmt>
      <c:pivotFmt>
        <c:idx val="21"/>
        <c:spPr>
          <a:solidFill>
            <a:schemeClr val="accent1"/>
          </a:solidFill>
          <a:ln>
            <a:noFill/>
          </a:ln>
          <a:effectLst/>
        </c:spPr>
        <c:marker>
          <c:symbol val="none"/>
        </c:marker>
      </c:pivotFmt>
      <c:pivotFmt>
        <c:idx val="22"/>
        <c:spPr>
          <a:solidFill>
            <a:schemeClr val="accent1"/>
          </a:solidFill>
          <a:ln>
            <a:noFill/>
          </a:ln>
          <a:effectLst/>
        </c:spPr>
        <c:marker>
          <c:symbol val="none"/>
        </c:marker>
      </c:pivotFmt>
      <c:pivotFmt>
        <c:idx val="23"/>
        <c:spPr>
          <a:solidFill>
            <a:schemeClr val="accent1"/>
          </a:solidFill>
          <a:ln>
            <a:noFill/>
          </a:ln>
          <a:effectLst/>
        </c:spPr>
        <c:marker>
          <c:symbol val="none"/>
        </c:marker>
      </c:pivotFmt>
      <c:pivotFmt>
        <c:idx val="24"/>
        <c:spPr>
          <a:solidFill>
            <a:schemeClr val="accent1"/>
          </a:solidFill>
          <a:ln>
            <a:noFill/>
          </a:ln>
          <a:effectLst/>
        </c:spPr>
        <c:marker>
          <c:symbol val="none"/>
        </c:marker>
      </c:pivotFmt>
      <c:pivotFmt>
        <c:idx val="25"/>
        <c:spPr>
          <a:solidFill>
            <a:schemeClr val="accent1"/>
          </a:solidFill>
          <a:ln>
            <a:noFill/>
          </a:ln>
          <a:effectLst/>
        </c:spPr>
        <c:marker>
          <c:symbol val="none"/>
        </c:marker>
      </c:pivotFmt>
      <c:pivotFmt>
        <c:idx val="26"/>
        <c:spPr>
          <a:solidFill>
            <a:schemeClr val="accent1"/>
          </a:solidFill>
          <a:ln>
            <a:noFill/>
          </a:ln>
          <a:effectLst/>
        </c:spPr>
        <c:marker>
          <c:symbol val="none"/>
        </c:marker>
      </c:pivotFmt>
      <c:pivotFmt>
        <c:idx val="27"/>
        <c:spPr>
          <a:solidFill>
            <a:schemeClr val="accent1"/>
          </a:solidFill>
          <a:ln>
            <a:noFill/>
          </a:ln>
          <a:effectLst/>
        </c:spPr>
        <c:marker>
          <c:symbol val="none"/>
        </c:marker>
      </c:pivotFmt>
      <c:pivotFmt>
        <c:idx val="28"/>
        <c:spPr>
          <a:solidFill>
            <a:schemeClr val="accent1"/>
          </a:solidFill>
          <a:ln>
            <a:noFill/>
          </a:ln>
          <a:effectLst/>
        </c:spPr>
        <c:marker>
          <c:symbol val="none"/>
        </c:marker>
      </c:pivotFmt>
      <c:pivotFmt>
        <c:idx val="29"/>
        <c:spPr>
          <a:solidFill>
            <a:schemeClr val="accent1"/>
          </a:solidFill>
          <a:ln>
            <a:noFill/>
          </a:ln>
          <a:effectLst/>
        </c:spPr>
        <c:marker>
          <c:symbol val="none"/>
        </c:marker>
      </c:pivotFmt>
      <c:pivotFmt>
        <c:idx val="30"/>
        <c:spPr>
          <a:solidFill>
            <a:schemeClr val="accent1"/>
          </a:solidFill>
          <a:ln>
            <a:noFill/>
          </a:ln>
          <a:effectLst/>
        </c:spPr>
        <c:marker>
          <c:symbol val="none"/>
        </c:marker>
      </c:pivotFmt>
      <c:pivotFmt>
        <c:idx val="31"/>
        <c:spPr>
          <a:solidFill>
            <a:schemeClr val="accent1"/>
          </a:solidFill>
          <a:ln>
            <a:noFill/>
          </a:ln>
          <a:effectLst/>
        </c:spPr>
        <c:marker>
          <c:symbol val="none"/>
        </c:marker>
      </c:pivotFmt>
      <c:pivotFmt>
        <c:idx val="32"/>
        <c:spPr>
          <a:solidFill>
            <a:schemeClr val="accent1"/>
          </a:solidFill>
          <a:ln>
            <a:noFill/>
          </a:ln>
          <a:effectLst/>
        </c:spPr>
        <c:marker>
          <c:symbol val="none"/>
        </c:marker>
      </c:pivotFmt>
      <c:pivotFmt>
        <c:idx val="33"/>
        <c:spPr>
          <a:solidFill>
            <a:schemeClr val="accent1"/>
          </a:solidFill>
          <a:ln>
            <a:noFill/>
          </a:ln>
          <a:effectLst/>
        </c:spPr>
        <c:marker>
          <c:symbol val="none"/>
        </c:marker>
      </c:pivotFmt>
      <c:pivotFmt>
        <c:idx val="34"/>
        <c:spPr>
          <a:solidFill>
            <a:schemeClr val="accent1"/>
          </a:solidFill>
          <a:ln>
            <a:noFill/>
          </a:ln>
          <a:effectLst/>
        </c:spPr>
        <c:marker>
          <c:symbol val="none"/>
        </c:marker>
      </c:pivotFmt>
      <c:pivotFmt>
        <c:idx val="35"/>
        <c:spPr>
          <a:solidFill>
            <a:schemeClr val="accent1"/>
          </a:solidFill>
          <a:ln>
            <a:noFill/>
          </a:ln>
          <a:effectLst/>
        </c:spPr>
        <c:marker>
          <c:symbol val="none"/>
        </c:marker>
      </c:pivotFmt>
      <c:pivotFmt>
        <c:idx val="36"/>
        <c:spPr>
          <a:solidFill>
            <a:schemeClr val="accent1"/>
          </a:solidFill>
          <a:ln>
            <a:noFill/>
          </a:ln>
          <a:effectLst/>
        </c:spPr>
        <c:marker>
          <c:symbol val="none"/>
        </c:marker>
      </c:pivotFmt>
      <c:pivotFmt>
        <c:idx val="37"/>
        <c:spPr>
          <a:solidFill>
            <a:schemeClr val="accent1"/>
          </a:solidFill>
          <a:ln>
            <a:noFill/>
          </a:ln>
          <a:effectLst/>
        </c:spPr>
        <c:marker>
          <c:symbol val="none"/>
        </c:marker>
      </c:pivotFmt>
      <c:pivotFmt>
        <c:idx val="38"/>
        <c:spPr>
          <a:solidFill>
            <a:schemeClr val="accent1"/>
          </a:solidFill>
          <a:ln>
            <a:noFill/>
          </a:ln>
          <a:effectLst/>
        </c:spPr>
        <c:marker>
          <c:symbol val="none"/>
        </c:marker>
      </c:pivotFmt>
      <c:pivotFmt>
        <c:idx val="39"/>
        <c:spPr>
          <a:solidFill>
            <a:schemeClr val="accent1"/>
          </a:solidFill>
          <a:ln>
            <a:noFill/>
          </a:ln>
          <a:effectLst/>
        </c:spPr>
        <c:marker>
          <c:symbol val="none"/>
        </c:marker>
      </c:pivotFmt>
      <c:pivotFmt>
        <c:idx val="40"/>
        <c:spPr>
          <a:solidFill>
            <a:schemeClr val="accent1"/>
          </a:solidFill>
          <a:ln>
            <a:noFill/>
          </a:ln>
          <a:effectLst/>
        </c:spPr>
        <c:marker>
          <c:symbol val="none"/>
        </c:marker>
      </c:pivotFmt>
      <c:pivotFmt>
        <c:idx val="41"/>
        <c:spPr>
          <a:solidFill>
            <a:schemeClr val="accent1"/>
          </a:solidFill>
          <a:ln>
            <a:noFill/>
          </a:ln>
          <a:effectLst/>
        </c:spPr>
        <c:marker>
          <c:symbol val="none"/>
        </c:marker>
      </c:pivotFmt>
      <c:pivotFmt>
        <c:idx val="42"/>
        <c:spPr>
          <a:solidFill>
            <a:schemeClr val="accent1"/>
          </a:solidFill>
          <a:ln>
            <a:noFill/>
          </a:ln>
          <a:effectLst/>
        </c:spPr>
        <c:marker>
          <c:symbol val="none"/>
        </c:marker>
      </c:pivotFmt>
      <c:pivotFmt>
        <c:idx val="43"/>
        <c:spPr>
          <a:solidFill>
            <a:schemeClr val="accent1"/>
          </a:solidFill>
          <a:ln>
            <a:noFill/>
          </a:ln>
          <a:effectLst/>
        </c:spPr>
        <c:marker>
          <c:symbol val="none"/>
        </c:marker>
      </c:pivotFmt>
      <c:pivotFmt>
        <c:idx val="44"/>
        <c:spPr>
          <a:solidFill>
            <a:schemeClr val="accent1"/>
          </a:solidFill>
          <a:ln>
            <a:noFill/>
          </a:ln>
          <a:effectLst/>
        </c:spPr>
        <c:marker>
          <c:symbol val="none"/>
        </c:marker>
      </c:pivotFmt>
      <c:pivotFmt>
        <c:idx val="45"/>
        <c:spPr>
          <a:solidFill>
            <a:schemeClr val="accent1"/>
          </a:solidFill>
          <a:ln>
            <a:noFill/>
          </a:ln>
          <a:effectLst/>
        </c:spPr>
        <c:marker>
          <c:symbol val="none"/>
        </c:marker>
      </c:pivotFmt>
      <c:pivotFmt>
        <c:idx val="46"/>
        <c:spPr>
          <a:solidFill>
            <a:schemeClr val="accent1"/>
          </a:solidFill>
          <a:ln>
            <a:noFill/>
          </a:ln>
          <a:effectLst/>
        </c:spPr>
        <c:marker>
          <c:symbol val="none"/>
        </c:marker>
      </c:pivotFmt>
      <c:pivotFmt>
        <c:idx val="47"/>
        <c:spPr>
          <a:solidFill>
            <a:schemeClr val="accent1"/>
          </a:solidFill>
          <a:ln>
            <a:noFill/>
          </a:ln>
          <a:effectLst/>
        </c:spPr>
        <c:marker>
          <c:symbol val="none"/>
        </c:marker>
      </c:pivotFmt>
      <c:pivotFmt>
        <c:idx val="48"/>
        <c:spPr>
          <a:solidFill>
            <a:schemeClr val="accent1"/>
          </a:solidFill>
          <a:ln>
            <a:noFill/>
          </a:ln>
          <a:effectLst/>
        </c:spPr>
        <c:marker>
          <c:symbol val="none"/>
        </c:marker>
      </c:pivotFmt>
      <c:pivotFmt>
        <c:idx val="49"/>
        <c:spPr>
          <a:solidFill>
            <a:schemeClr val="accent1"/>
          </a:solidFill>
          <a:ln>
            <a:noFill/>
          </a:ln>
          <a:effectLst/>
        </c:spPr>
        <c:marker>
          <c:symbol val="none"/>
        </c:marker>
      </c:pivotFmt>
      <c:pivotFmt>
        <c:idx val="50"/>
        <c:spPr>
          <a:solidFill>
            <a:schemeClr val="accent1"/>
          </a:solidFill>
          <a:ln>
            <a:noFill/>
          </a:ln>
          <a:effectLst/>
        </c:spPr>
        <c:marker>
          <c:symbol val="none"/>
        </c:marker>
      </c:pivotFmt>
      <c:pivotFmt>
        <c:idx val="51"/>
        <c:spPr>
          <a:solidFill>
            <a:schemeClr val="accent1"/>
          </a:solidFill>
          <a:ln>
            <a:noFill/>
          </a:ln>
          <a:effectLst/>
        </c:spPr>
        <c:marker>
          <c:symbol val="none"/>
        </c:marker>
      </c:pivotFmt>
      <c:pivotFmt>
        <c:idx val="52"/>
        <c:spPr>
          <a:solidFill>
            <a:schemeClr val="accent1"/>
          </a:solidFill>
          <a:ln>
            <a:noFill/>
          </a:ln>
          <a:effectLst/>
        </c:spPr>
        <c:marker>
          <c:symbol val="none"/>
        </c:marker>
      </c:pivotFmt>
      <c:pivotFmt>
        <c:idx val="53"/>
        <c:spPr>
          <a:solidFill>
            <a:schemeClr val="accent1"/>
          </a:solidFill>
          <a:ln>
            <a:noFill/>
          </a:ln>
          <a:effectLst/>
        </c:spPr>
        <c:marker>
          <c:symbol val="none"/>
        </c:marker>
      </c:pivotFmt>
      <c:pivotFmt>
        <c:idx val="54"/>
        <c:spPr>
          <a:solidFill>
            <a:schemeClr val="accent1"/>
          </a:solidFill>
          <a:ln>
            <a:noFill/>
          </a:ln>
          <a:effectLst/>
        </c:spPr>
        <c:marker>
          <c:symbol val="none"/>
        </c:marker>
      </c:pivotFmt>
      <c:pivotFmt>
        <c:idx val="55"/>
        <c:spPr>
          <a:solidFill>
            <a:schemeClr val="accent1"/>
          </a:solidFill>
          <a:ln>
            <a:noFill/>
          </a:ln>
          <a:effectLst/>
        </c:spPr>
        <c:marker>
          <c:symbol val="none"/>
        </c:marker>
      </c:pivotFmt>
      <c:pivotFmt>
        <c:idx val="56"/>
        <c:spPr>
          <a:solidFill>
            <a:schemeClr val="accent1"/>
          </a:solidFill>
          <a:ln>
            <a:noFill/>
          </a:ln>
          <a:effectLst/>
        </c:spPr>
        <c:marker>
          <c:symbol val="none"/>
        </c:marker>
      </c:pivotFmt>
      <c:pivotFmt>
        <c:idx val="57"/>
        <c:spPr>
          <a:solidFill>
            <a:schemeClr val="accent1"/>
          </a:solidFill>
          <a:ln>
            <a:noFill/>
          </a:ln>
          <a:effectLst/>
        </c:spPr>
        <c:marker>
          <c:symbol val="none"/>
        </c:marker>
      </c:pivotFmt>
      <c:pivotFmt>
        <c:idx val="58"/>
        <c:spPr>
          <a:solidFill>
            <a:schemeClr val="accent1"/>
          </a:solidFill>
          <a:ln>
            <a:noFill/>
          </a:ln>
          <a:effectLst/>
        </c:spPr>
        <c:marker>
          <c:symbol val="none"/>
        </c:marker>
      </c:pivotFmt>
      <c:pivotFmt>
        <c:idx val="59"/>
        <c:spPr>
          <a:solidFill>
            <a:schemeClr val="accent1"/>
          </a:solidFill>
          <a:ln>
            <a:noFill/>
          </a:ln>
          <a:effectLst/>
        </c:spPr>
        <c:marker>
          <c:symbol val="none"/>
        </c:marker>
      </c:pivotFmt>
      <c:pivotFmt>
        <c:idx val="60"/>
        <c:spPr>
          <a:solidFill>
            <a:schemeClr val="accent1"/>
          </a:solidFill>
          <a:ln>
            <a:noFill/>
          </a:ln>
          <a:effectLst/>
        </c:spPr>
        <c:marker>
          <c:symbol val="none"/>
        </c:marker>
      </c:pivotFmt>
      <c:pivotFmt>
        <c:idx val="61"/>
        <c:spPr>
          <a:solidFill>
            <a:schemeClr val="accent1"/>
          </a:solidFill>
          <a:ln>
            <a:noFill/>
          </a:ln>
          <a:effectLst/>
        </c:spPr>
        <c:marker>
          <c:symbol val="none"/>
        </c:marker>
      </c:pivotFmt>
      <c:pivotFmt>
        <c:idx val="62"/>
        <c:spPr>
          <a:solidFill>
            <a:schemeClr val="accent1"/>
          </a:solidFill>
          <a:ln>
            <a:noFill/>
          </a:ln>
          <a:effectLst/>
        </c:spPr>
        <c:marker>
          <c:symbol val="none"/>
        </c:marker>
      </c:pivotFmt>
      <c:pivotFmt>
        <c:idx val="63"/>
        <c:spPr>
          <a:solidFill>
            <a:schemeClr val="accent1"/>
          </a:solidFill>
          <a:ln>
            <a:noFill/>
          </a:ln>
          <a:effectLst/>
        </c:spPr>
        <c:marker>
          <c:symbol val="none"/>
        </c:marker>
      </c:pivotFmt>
      <c:pivotFmt>
        <c:idx val="64"/>
        <c:spPr>
          <a:solidFill>
            <a:schemeClr val="accent1"/>
          </a:solidFill>
          <a:ln>
            <a:noFill/>
          </a:ln>
          <a:effectLst/>
        </c:spPr>
        <c:marker>
          <c:symbol val="none"/>
        </c:marker>
      </c:pivotFmt>
      <c:pivotFmt>
        <c:idx val="65"/>
        <c:spPr>
          <a:solidFill>
            <a:schemeClr val="accent1"/>
          </a:solidFill>
          <a:ln>
            <a:noFill/>
          </a:ln>
          <a:effectLst/>
        </c:spPr>
        <c:marker>
          <c:symbol val="none"/>
        </c:marker>
      </c:pivotFmt>
      <c:pivotFmt>
        <c:idx val="66"/>
        <c:spPr>
          <a:solidFill>
            <a:schemeClr val="accent1"/>
          </a:solidFill>
          <a:ln>
            <a:noFill/>
          </a:ln>
          <a:effectLst/>
        </c:spPr>
        <c:marker>
          <c:symbol val="none"/>
        </c:marker>
      </c:pivotFmt>
      <c:pivotFmt>
        <c:idx val="67"/>
        <c:spPr>
          <a:solidFill>
            <a:schemeClr val="accent1"/>
          </a:solidFill>
          <a:ln>
            <a:noFill/>
          </a:ln>
          <a:effectLst/>
        </c:spPr>
        <c:marker>
          <c:symbol val="none"/>
        </c:marker>
      </c:pivotFmt>
      <c:pivotFmt>
        <c:idx val="68"/>
        <c:spPr>
          <a:solidFill>
            <a:schemeClr val="accent1"/>
          </a:solidFill>
          <a:ln>
            <a:noFill/>
          </a:ln>
          <a:effectLst/>
        </c:spPr>
        <c:marker>
          <c:symbol val="none"/>
        </c:marker>
      </c:pivotFmt>
      <c:pivotFmt>
        <c:idx val="69"/>
        <c:spPr>
          <a:solidFill>
            <a:schemeClr val="accent1"/>
          </a:solidFill>
          <a:ln>
            <a:noFill/>
          </a:ln>
          <a:effectLst/>
        </c:spPr>
        <c:marker>
          <c:symbol val="none"/>
        </c:marker>
      </c:pivotFmt>
      <c:pivotFmt>
        <c:idx val="70"/>
        <c:spPr>
          <a:solidFill>
            <a:schemeClr val="accent1"/>
          </a:solidFill>
          <a:ln>
            <a:noFill/>
          </a:ln>
          <a:effectLst/>
        </c:spPr>
        <c:marker>
          <c:symbol val="none"/>
        </c:marker>
      </c:pivotFmt>
      <c:pivotFmt>
        <c:idx val="71"/>
        <c:spPr>
          <a:solidFill>
            <a:schemeClr val="accent1"/>
          </a:solidFill>
          <a:ln>
            <a:noFill/>
          </a:ln>
          <a:effectLst/>
        </c:spPr>
        <c:marker>
          <c:symbol val="none"/>
        </c:marker>
      </c:pivotFmt>
      <c:pivotFmt>
        <c:idx val="72"/>
        <c:spPr>
          <a:solidFill>
            <a:schemeClr val="accent1"/>
          </a:solidFill>
          <a:ln>
            <a:noFill/>
          </a:ln>
          <a:effectLst/>
        </c:spPr>
        <c:marker>
          <c:symbol val="none"/>
        </c:marker>
      </c:pivotFmt>
      <c:pivotFmt>
        <c:idx val="73"/>
        <c:spPr>
          <a:solidFill>
            <a:schemeClr val="accent1"/>
          </a:solidFill>
          <a:ln>
            <a:noFill/>
          </a:ln>
          <a:effectLst/>
        </c:spPr>
        <c:marker>
          <c:symbol val="none"/>
        </c:marker>
      </c:pivotFmt>
      <c:pivotFmt>
        <c:idx val="74"/>
        <c:spPr>
          <a:solidFill>
            <a:schemeClr val="accent1"/>
          </a:solidFill>
          <a:ln>
            <a:noFill/>
          </a:ln>
          <a:effectLst/>
        </c:spPr>
        <c:marker>
          <c:symbol val="none"/>
        </c:marker>
      </c:pivotFmt>
      <c:pivotFmt>
        <c:idx val="75"/>
        <c:spPr>
          <a:solidFill>
            <a:schemeClr val="accent1"/>
          </a:solidFill>
          <a:ln>
            <a:noFill/>
          </a:ln>
          <a:effectLst/>
        </c:spPr>
        <c:marker>
          <c:symbol val="none"/>
        </c:marker>
      </c:pivotFmt>
      <c:pivotFmt>
        <c:idx val="76"/>
        <c:spPr>
          <a:solidFill>
            <a:schemeClr val="accent1"/>
          </a:solidFill>
          <a:ln>
            <a:noFill/>
          </a:ln>
          <a:effectLst/>
        </c:spPr>
        <c:marker>
          <c:symbol val="none"/>
        </c:marker>
      </c:pivotFmt>
      <c:pivotFmt>
        <c:idx val="77"/>
        <c:spPr>
          <a:solidFill>
            <a:schemeClr val="accent1"/>
          </a:solidFill>
          <a:ln>
            <a:noFill/>
          </a:ln>
          <a:effectLst/>
        </c:spPr>
        <c:marker>
          <c:symbol val="none"/>
        </c:marker>
      </c:pivotFmt>
      <c:pivotFmt>
        <c:idx val="78"/>
        <c:spPr>
          <a:solidFill>
            <a:schemeClr val="accent1"/>
          </a:solidFill>
          <a:ln>
            <a:noFill/>
          </a:ln>
          <a:effectLst/>
        </c:spPr>
        <c:marker>
          <c:symbol val="none"/>
        </c:marker>
      </c:pivotFmt>
      <c:pivotFmt>
        <c:idx val="79"/>
        <c:spPr>
          <a:solidFill>
            <a:schemeClr val="accent1"/>
          </a:solidFill>
          <a:ln>
            <a:noFill/>
          </a:ln>
          <a:effectLst/>
        </c:spPr>
        <c:marker>
          <c:symbol val="none"/>
        </c:marker>
      </c:pivotFmt>
      <c:pivotFmt>
        <c:idx val="80"/>
        <c:spPr>
          <a:solidFill>
            <a:schemeClr val="accent1"/>
          </a:solidFill>
          <a:ln>
            <a:noFill/>
          </a:ln>
          <a:effectLst/>
        </c:spPr>
        <c:marker>
          <c:symbol val="none"/>
        </c:marker>
      </c:pivotFmt>
      <c:pivotFmt>
        <c:idx val="81"/>
        <c:spPr>
          <a:solidFill>
            <a:schemeClr val="accent1"/>
          </a:solidFill>
          <a:ln>
            <a:noFill/>
          </a:ln>
          <a:effectLst/>
        </c:spPr>
        <c:marker>
          <c:symbol val="none"/>
        </c:marker>
      </c:pivotFmt>
      <c:pivotFmt>
        <c:idx val="82"/>
        <c:spPr>
          <a:solidFill>
            <a:schemeClr val="accent1"/>
          </a:solidFill>
          <a:ln>
            <a:noFill/>
          </a:ln>
          <a:effectLst/>
        </c:spPr>
        <c:marker>
          <c:symbol val="none"/>
        </c:marker>
      </c:pivotFmt>
      <c:pivotFmt>
        <c:idx val="83"/>
        <c:spPr>
          <a:solidFill>
            <a:schemeClr val="accent1"/>
          </a:solidFill>
          <a:ln>
            <a:noFill/>
          </a:ln>
          <a:effectLst/>
        </c:spPr>
        <c:marker>
          <c:symbol val="none"/>
        </c:marker>
      </c:pivotFmt>
      <c:pivotFmt>
        <c:idx val="84"/>
        <c:spPr>
          <a:solidFill>
            <a:schemeClr val="accent1"/>
          </a:solidFill>
          <a:ln>
            <a:noFill/>
          </a:ln>
          <a:effectLst/>
        </c:spPr>
        <c:marker>
          <c:symbol val="none"/>
        </c:marker>
      </c:pivotFmt>
      <c:pivotFmt>
        <c:idx val="85"/>
        <c:spPr>
          <a:solidFill>
            <a:schemeClr val="accent1"/>
          </a:solidFill>
          <a:ln>
            <a:noFill/>
          </a:ln>
          <a:effectLst/>
        </c:spPr>
        <c:marker>
          <c:symbol val="none"/>
        </c:marker>
      </c:pivotFmt>
      <c:pivotFmt>
        <c:idx val="86"/>
        <c:spPr>
          <a:solidFill>
            <a:schemeClr val="accent1"/>
          </a:solidFill>
          <a:ln>
            <a:noFill/>
          </a:ln>
          <a:effectLst/>
        </c:spPr>
        <c:marker>
          <c:symbol val="none"/>
        </c:marker>
      </c:pivotFmt>
      <c:pivotFmt>
        <c:idx val="87"/>
        <c:spPr>
          <a:solidFill>
            <a:schemeClr val="accent1"/>
          </a:solidFill>
          <a:ln>
            <a:noFill/>
          </a:ln>
          <a:effectLst/>
        </c:spPr>
        <c:marker>
          <c:symbol val="none"/>
        </c:marker>
      </c:pivotFmt>
      <c:pivotFmt>
        <c:idx val="88"/>
        <c:spPr>
          <a:solidFill>
            <a:schemeClr val="accent1"/>
          </a:solidFill>
          <a:ln>
            <a:noFill/>
          </a:ln>
          <a:effectLst/>
        </c:spPr>
        <c:marker>
          <c:symbol val="none"/>
        </c:marker>
      </c:pivotFmt>
      <c:pivotFmt>
        <c:idx val="89"/>
        <c:spPr>
          <a:solidFill>
            <a:schemeClr val="accent1"/>
          </a:solidFill>
          <a:ln>
            <a:noFill/>
          </a:ln>
          <a:effectLst/>
        </c:spPr>
        <c:marker>
          <c:symbol val="none"/>
        </c:marker>
      </c:pivotFmt>
      <c:pivotFmt>
        <c:idx val="90"/>
        <c:spPr>
          <a:solidFill>
            <a:schemeClr val="accent1"/>
          </a:solidFill>
          <a:ln>
            <a:noFill/>
          </a:ln>
          <a:effectLst/>
        </c:spPr>
        <c:marker>
          <c:symbol val="none"/>
        </c:marker>
      </c:pivotFmt>
      <c:pivotFmt>
        <c:idx val="91"/>
        <c:spPr>
          <a:solidFill>
            <a:schemeClr val="accent1"/>
          </a:solidFill>
          <a:ln>
            <a:noFill/>
          </a:ln>
          <a:effectLst/>
        </c:spPr>
        <c:marker>
          <c:symbol val="none"/>
        </c:marker>
      </c:pivotFmt>
      <c:pivotFmt>
        <c:idx val="92"/>
        <c:spPr>
          <a:solidFill>
            <a:schemeClr val="accent1"/>
          </a:solidFill>
          <a:ln>
            <a:noFill/>
          </a:ln>
          <a:effectLst/>
        </c:spPr>
        <c:marker>
          <c:symbol val="none"/>
        </c:marker>
      </c:pivotFmt>
      <c:pivotFmt>
        <c:idx val="93"/>
        <c:spPr>
          <a:solidFill>
            <a:schemeClr val="accent1"/>
          </a:solidFill>
          <a:ln>
            <a:noFill/>
          </a:ln>
          <a:effectLst/>
        </c:spPr>
        <c:marker>
          <c:symbol val="none"/>
        </c:marker>
      </c:pivotFmt>
      <c:pivotFmt>
        <c:idx val="94"/>
        <c:spPr>
          <a:solidFill>
            <a:schemeClr val="accent1"/>
          </a:solidFill>
          <a:ln>
            <a:noFill/>
          </a:ln>
          <a:effectLst/>
        </c:spPr>
        <c:marker>
          <c:symbol val="none"/>
        </c:marker>
      </c:pivotFmt>
      <c:pivotFmt>
        <c:idx val="95"/>
        <c:spPr>
          <a:solidFill>
            <a:schemeClr val="accent1"/>
          </a:solidFill>
          <a:ln>
            <a:noFill/>
          </a:ln>
          <a:effectLst/>
        </c:spPr>
        <c:marker>
          <c:symbol val="none"/>
        </c:marker>
      </c:pivotFmt>
      <c:pivotFmt>
        <c:idx val="96"/>
        <c:spPr>
          <a:solidFill>
            <a:schemeClr val="accent1"/>
          </a:solidFill>
          <a:ln>
            <a:noFill/>
          </a:ln>
          <a:effectLst/>
        </c:spPr>
        <c:marker>
          <c:symbol val="none"/>
        </c:marker>
      </c:pivotFmt>
      <c:pivotFmt>
        <c:idx val="97"/>
        <c:spPr>
          <a:solidFill>
            <a:schemeClr val="accent1"/>
          </a:solidFill>
          <a:ln>
            <a:noFill/>
          </a:ln>
          <a:effectLst/>
        </c:spPr>
        <c:marker>
          <c:symbol val="none"/>
        </c:marker>
      </c:pivotFmt>
      <c:pivotFmt>
        <c:idx val="98"/>
        <c:spPr>
          <a:solidFill>
            <a:schemeClr val="accent1"/>
          </a:solidFill>
          <a:ln>
            <a:noFill/>
          </a:ln>
          <a:effectLst/>
        </c:spPr>
        <c:marker>
          <c:symbol val="none"/>
        </c:marker>
      </c:pivotFmt>
      <c:pivotFmt>
        <c:idx val="99"/>
        <c:spPr>
          <a:solidFill>
            <a:schemeClr val="accent1"/>
          </a:solidFill>
          <a:ln>
            <a:noFill/>
          </a:ln>
          <a:effectLst/>
        </c:spPr>
        <c:marker>
          <c:symbol val="none"/>
        </c:marker>
      </c:pivotFmt>
      <c:pivotFmt>
        <c:idx val="100"/>
        <c:spPr>
          <a:solidFill>
            <a:schemeClr val="accent1"/>
          </a:solidFill>
          <a:ln>
            <a:noFill/>
          </a:ln>
          <a:effectLst/>
        </c:spPr>
        <c:marker>
          <c:symbol val="none"/>
        </c:marker>
      </c:pivotFmt>
      <c:pivotFmt>
        <c:idx val="101"/>
        <c:spPr>
          <a:solidFill>
            <a:schemeClr val="accent1"/>
          </a:solidFill>
          <a:ln>
            <a:noFill/>
          </a:ln>
          <a:effectLst/>
        </c:spPr>
        <c:marker>
          <c:symbol val="none"/>
        </c:marker>
      </c:pivotFmt>
      <c:pivotFmt>
        <c:idx val="102"/>
        <c:spPr>
          <a:solidFill>
            <a:schemeClr val="accent1"/>
          </a:solidFill>
          <a:ln>
            <a:noFill/>
          </a:ln>
          <a:effectLst/>
        </c:spPr>
        <c:marker>
          <c:symbol val="none"/>
        </c:marker>
      </c:pivotFmt>
    </c:pivotFmts>
    <c:plotArea>
      <c:layout>
        <c:manualLayout>
          <c:layoutTarget val="inner"/>
          <c:xMode val="edge"/>
          <c:yMode val="edge"/>
          <c:x val="3.9831251460059641E-2"/>
          <c:y val="0.18460436937153946"/>
          <c:w val="0.87655752978521662"/>
          <c:h val="0.75421703659527251"/>
        </c:manualLayout>
      </c:layout>
      <c:barChart>
        <c:barDir val="col"/>
        <c:grouping val="stacked"/>
        <c:varyColors val="0"/>
        <c:ser>
          <c:idx val="0"/>
          <c:order val="0"/>
          <c:tx>
            <c:strRef>
              <c:f>Sheet2!$B$3:$B$4</c:f>
              <c:strCache>
                <c:ptCount val="1"/>
                <c:pt idx="0">
                  <c:v>凌冠军</c:v>
                </c:pt>
              </c:strCache>
            </c:strRef>
          </c:tx>
          <c:spPr>
            <a:solidFill>
              <a:srgbClr val="FBB834"/>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Sheet2!$B$5:$B$13</c:f>
              <c:numCache>
                <c:formatCode>General</c:formatCode>
                <c:ptCount val="8"/>
                <c:pt idx="3">
                  <c:v>50</c:v>
                </c:pt>
                <c:pt idx="6">
                  <c:v>75</c:v>
                </c:pt>
              </c:numCache>
            </c:numRef>
          </c:val>
        </c:ser>
        <c:ser>
          <c:idx val="1"/>
          <c:order val="1"/>
          <c:tx>
            <c:strRef>
              <c:f>Sheet2!$C$3:$C$4</c:f>
              <c:strCache>
                <c:ptCount val="1"/>
                <c:pt idx="0">
                  <c:v>刘 辉</c:v>
                </c:pt>
              </c:strCache>
            </c:strRef>
          </c:tx>
          <c:spPr>
            <a:solidFill>
              <a:srgbClr val="D7553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Sheet2!$C$5:$C$13</c:f>
              <c:numCache>
                <c:formatCode>General</c:formatCode>
                <c:ptCount val="8"/>
                <c:pt idx="0">
                  <c:v>25</c:v>
                </c:pt>
                <c:pt idx="3">
                  <c:v>75</c:v>
                </c:pt>
                <c:pt idx="5">
                  <c:v>125</c:v>
                </c:pt>
                <c:pt idx="6">
                  <c:v>200</c:v>
                </c:pt>
                <c:pt idx="7">
                  <c:v>175</c:v>
                </c:pt>
              </c:numCache>
            </c:numRef>
          </c:val>
        </c:ser>
        <c:ser>
          <c:idx val="2"/>
          <c:order val="2"/>
          <c:tx>
            <c:strRef>
              <c:f>Sheet2!$D$3:$D$4</c:f>
              <c:strCache>
                <c:ptCount val="1"/>
                <c:pt idx="0">
                  <c:v>唐翠英</c:v>
                </c:pt>
              </c:strCache>
            </c:strRef>
          </c:tx>
          <c:spPr>
            <a:solidFill>
              <a:srgbClr val="FBB834">
                <a:alpha val="68000"/>
              </a:srgbClr>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Sheet2!$D$5:$D$13</c:f>
              <c:numCache>
                <c:formatCode>General</c:formatCode>
                <c:ptCount val="8"/>
                <c:pt idx="1">
                  <c:v>50</c:v>
                </c:pt>
                <c:pt idx="4">
                  <c:v>25</c:v>
                </c:pt>
                <c:pt idx="6">
                  <c:v>50</c:v>
                </c:pt>
              </c:numCache>
            </c:numRef>
          </c:val>
        </c:ser>
        <c:ser>
          <c:idx val="3"/>
          <c:order val="3"/>
          <c:tx>
            <c:strRef>
              <c:f>Sheet2!$E$3:$E$4</c:f>
              <c:strCache>
                <c:ptCount val="1"/>
                <c:pt idx="0">
                  <c:v>曾 琴</c:v>
                </c:pt>
              </c:strCache>
            </c:strRef>
          </c:tx>
          <c:spPr>
            <a:solidFill>
              <a:srgbClr val="563F6A">
                <a:alpha val="65000"/>
              </a:srgbClr>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Sheet2!$E$5:$E$13</c:f>
              <c:numCache>
                <c:formatCode>General</c:formatCode>
                <c:ptCount val="8"/>
                <c:pt idx="0">
                  <c:v>98</c:v>
                </c:pt>
                <c:pt idx="1">
                  <c:v>125</c:v>
                </c:pt>
                <c:pt idx="5">
                  <c:v>100</c:v>
                </c:pt>
                <c:pt idx="6">
                  <c:v>25</c:v>
                </c:pt>
              </c:numCache>
            </c:numRef>
          </c:val>
        </c:ser>
        <c:ser>
          <c:idx val="4"/>
          <c:order val="4"/>
          <c:tx>
            <c:strRef>
              <c:f>Sheet2!$F$3:$F$4</c:f>
              <c:strCache>
                <c:ptCount val="1"/>
                <c:pt idx="0">
                  <c:v>李香玲</c:v>
                </c:pt>
              </c:strCache>
            </c:strRef>
          </c:tx>
          <c:spPr>
            <a:solidFill>
              <a:srgbClr val="3C9DAD">
                <a:alpha val="68000"/>
              </a:srgbClr>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Sheet2!$F$5:$F$13</c:f>
              <c:numCache>
                <c:formatCode>General</c:formatCode>
                <c:ptCount val="8"/>
                <c:pt idx="1">
                  <c:v>150</c:v>
                </c:pt>
                <c:pt idx="4">
                  <c:v>100</c:v>
                </c:pt>
                <c:pt idx="7">
                  <c:v>25</c:v>
                </c:pt>
              </c:numCache>
            </c:numRef>
          </c:val>
        </c:ser>
        <c:ser>
          <c:idx val="5"/>
          <c:order val="5"/>
          <c:tx>
            <c:strRef>
              <c:f>Sheet2!$G$3:$G$4</c:f>
              <c:strCache>
                <c:ptCount val="1"/>
                <c:pt idx="0">
                  <c:v>瞿卫先</c:v>
                </c:pt>
              </c:strCache>
            </c:strRef>
          </c:tx>
          <c:spPr>
            <a:solidFill>
              <a:srgbClr val="3C9DAD">
                <a:alpha val="70000"/>
              </a:srgbClr>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Sheet2!$G$5:$G$13</c:f>
              <c:numCache>
                <c:formatCode>General</c:formatCode>
                <c:ptCount val="8"/>
                <c:pt idx="2">
                  <c:v>50</c:v>
                </c:pt>
                <c:pt idx="3">
                  <c:v>300</c:v>
                </c:pt>
                <c:pt idx="5">
                  <c:v>100</c:v>
                </c:pt>
              </c:numCache>
            </c:numRef>
          </c:val>
        </c:ser>
        <c:ser>
          <c:idx val="6"/>
          <c:order val="6"/>
          <c:tx>
            <c:strRef>
              <c:f>Sheet2!$H$3:$H$4</c:f>
              <c:strCache>
                <c:ptCount val="1"/>
                <c:pt idx="0">
                  <c:v>石明英</c:v>
                </c:pt>
              </c:strCache>
            </c:strRef>
          </c:tx>
          <c:spPr>
            <a:solidFill>
              <a:srgbClr val="D7553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Sheet2!$H$5:$H$13</c:f>
              <c:numCache>
                <c:formatCode>General</c:formatCode>
                <c:ptCount val="8"/>
                <c:pt idx="4">
                  <c:v>50</c:v>
                </c:pt>
              </c:numCache>
            </c:numRef>
          </c:val>
        </c:ser>
        <c:dLbls>
          <c:dLblPos val="ctr"/>
          <c:showLegendKey val="0"/>
          <c:showVal val="1"/>
          <c:showCatName val="0"/>
          <c:showSerName val="0"/>
          <c:showPercent val="0"/>
          <c:showBubbleSize val="0"/>
        </c:dLbls>
        <c:gapWidth val="150"/>
        <c:overlap val="100"/>
        <c:axId val="42254448"/>
        <c:axId val="42255536"/>
      </c:barChart>
      <c:catAx>
        <c:axId val="4225444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42255536"/>
        <c:crosses val="autoZero"/>
        <c:auto val="1"/>
        <c:lblAlgn val="ctr"/>
        <c:lblOffset val="100"/>
        <c:noMultiLvlLbl val="0"/>
      </c:catAx>
      <c:valAx>
        <c:axId val="422555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42254448"/>
        <c:crosses val="autoZero"/>
        <c:crossBetween val="between"/>
      </c:valAx>
      <c:spPr>
        <a:noFill/>
        <a:ln>
          <a:noFill/>
        </a:ln>
        <a:effectLst/>
      </c:spPr>
    </c:plotArea>
    <c:legend>
      <c:legendPos val="r"/>
      <c:layout>
        <c:manualLayout>
          <c:xMode val="edge"/>
          <c:yMode val="edge"/>
          <c:x val="0.91011386403924655"/>
          <c:y val="0.1513180627380753"/>
          <c:w val="8.8489975402289367E-2"/>
          <c:h val="0.4230943180893178"/>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emf"/></Relationships>
</file>

<file path=ppt/drawings/drawing1.xml><?xml version="1.0" encoding="utf-8"?>
<c:userShapes xmlns:c="http://schemas.openxmlformats.org/drawingml/2006/chart">
  <cdr:relSizeAnchor xmlns:cdr="http://schemas.openxmlformats.org/drawingml/2006/chartDrawing">
    <cdr:from>
      <cdr:x>0.31792</cdr:x>
      <cdr:y>0.03145</cdr:y>
    </cdr:from>
    <cdr:to>
      <cdr:x>0.68033</cdr:x>
      <cdr:y>0.18955</cdr:y>
    </cdr:to>
    <cdr:sp macro="" textlink="">
      <cdr:nvSpPr>
        <cdr:cNvPr id="2" name="TextBox 1"/>
        <cdr:cNvSpPr txBox="1"/>
      </cdr:nvSpPr>
      <cdr:spPr>
        <a:xfrm xmlns:a="http://schemas.openxmlformats.org/drawingml/2006/main">
          <a:off x="3383989" y="181273"/>
          <a:ext cx="3857560" cy="9112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400" dirty="0" smtClean="0">
              <a:solidFill>
                <a:schemeClr val="tx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Handling Scrap Status</a:t>
          </a:r>
          <a:endParaRPr lang="en-US" sz="2400" dirty="0">
            <a:solidFill>
              <a:schemeClr val="tx1"/>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D6ED9F-C4B1-4F70-8DF0-9A9F51587FCD}" type="datetimeFigureOut">
              <a:rPr lang="en-US" smtClean="0"/>
              <a:t>4/10/2016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C8816F-4CA0-493F-922C-5DCCC4A29E12}" type="slidenum">
              <a:rPr lang="en-US" smtClean="0"/>
              <a:t>‹#›</a:t>
            </a:fld>
            <a:endParaRPr lang="en-US"/>
          </a:p>
        </p:txBody>
      </p:sp>
    </p:spTree>
    <p:extLst>
      <p:ext uri="{BB962C8B-B14F-4D97-AF65-F5344CB8AC3E}">
        <p14:creationId xmlns:p14="http://schemas.microsoft.com/office/powerpoint/2010/main" val="41289094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BFDB2-26F1-437E-B7BF-A4BF6D0B2FF3}" type="datetimeFigureOut">
              <a:rPr lang="en-US" smtClean="0"/>
              <a:t>4/10/2016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E94D41-081D-4CE1-81FF-E9443B622B6E}" type="slidenum">
              <a:rPr lang="en-US" smtClean="0"/>
              <a:t>‹#›</a:t>
            </a:fld>
            <a:endParaRPr lang="en-US" dirty="0"/>
          </a:p>
        </p:txBody>
      </p:sp>
    </p:spTree>
    <p:extLst>
      <p:ext uri="{BB962C8B-B14F-4D97-AF65-F5344CB8AC3E}">
        <p14:creationId xmlns:p14="http://schemas.microsoft.com/office/powerpoint/2010/main" val="1768726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大家好，我是来自生产部的李豪，很荣幸为大家介绍我们小组的改善活动。这次演讲的主题是“</a:t>
            </a:r>
            <a:r>
              <a:rPr lang="en-US" altLang="zh-CN" dirty="0" smtClean="0"/>
              <a:t>Test</a:t>
            </a:r>
            <a:r>
              <a:rPr lang="zh-CN" altLang="en-US" dirty="0" smtClean="0"/>
              <a:t>生产的程序化管理”。</a:t>
            </a:r>
            <a:endParaRPr lang="en-US" altLang="zh-CN" dirty="0" smtClean="0"/>
          </a:p>
        </p:txBody>
      </p:sp>
      <p:sp>
        <p:nvSpPr>
          <p:cNvPr id="4" name="Slide Number Placeholder 3"/>
          <p:cNvSpPr>
            <a:spLocks noGrp="1"/>
          </p:cNvSpPr>
          <p:nvPr>
            <p:ph type="sldNum" sz="quarter" idx="10"/>
          </p:nvPr>
        </p:nvSpPr>
        <p:spPr/>
        <p:txBody>
          <a:bodyPr/>
          <a:lstStyle/>
          <a:p>
            <a:fld id="{1A1A43FD-6CCD-460A-9E3D-8EFEA25D5FF8}"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57153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我们的思路是先建立编码的规则，然后再建立机器与磁头的分布图，然后经过编写的程序处理，将处理的结果通知生产现场。</a:t>
            </a:r>
            <a:endParaRPr lang="en-US" altLang="zh-CN" dirty="0" smtClean="0"/>
          </a:p>
          <a:p>
            <a:r>
              <a:rPr lang="zh-CN" altLang="en-US" dirty="0" smtClean="0"/>
              <a:t>下面来看看我们的具体步骤。</a:t>
            </a:r>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13</a:t>
            </a:fld>
            <a:endParaRPr lang="en-US" dirty="0"/>
          </a:p>
        </p:txBody>
      </p:sp>
    </p:spTree>
    <p:extLst>
      <p:ext uri="{BB962C8B-B14F-4D97-AF65-F5344CB8AC3E}">
        <p14:creationId xmlns:p14="http://schemas.microsoft.com/office/powerpoint/2010/main" val="3937325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员工在安装磁头的时候，会在</a:t>
            </a:r>
            <a:r>
              <a:rPr lang="en-US" altLang="zh-CN" dirty="0" smtClean="0"/>
              <a:t>ECS</a:t>
            </a:r>
            <a:r>
              <a:rPr lang="zh-CN" altLang="en-US" dirty="0" smtClean="0"/>
              <a:t>系统中输入磁头的信息。</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我们需要在输入端定义一些规则，以便程序可以分辨出不同的磁头类型。</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在供应商提供的磁头中，</a:t>
            </a:r>
            <a:r>
              <a:rPr lang="en-US" altLang="zh-CN" dirty="0" err="1" smtClean="0"/>
              <a:t>Ufemto</a:t>
            </a:r>
            <a:r>
              <a:rPr lang="zh-CN" altLang="en-US" dirty="0" smtClean="0"/>
              <a:t>和</a:t>
            </a:r>
            <a:r>
              <a:rPr lang="en-US" altLang="zh-CN" dirty="0" smtClean="0"/>
              <a:t>PG4Z</a:t>
            </a:r>
            <a:r>
              <a:rPr lang="zh-CN" altLang="en-US" dirty="0" smtClean="0"/>
              <a:t>可以通过磁头上面的</a:t>
            </a:r>
            <a:r>
              <a:rPr lang="en-US" altLang="zh-CN" dirty="0" smtClean="0"/>
              <a:t>ID</a:t>
            </a:r>
            <a:r>
              <a:rPr lang="zh-CN" altLang="en-US" dirty="0" smtClean="0"/>
              <a:t>号分辨出来，</a:t>
            </a:r>
            <a:r>
              <a:rPr lang="en-US" altLang="zh-CN" dirty="0" err="1" smtClean="0"/>
              <a:t>Ufemto</a:t>
            </a:r>
            <a:r>
              <a:rPr lang="zh-CN" altLang="en-US" dirty="0" smtClean="0"/>
              <a:t>前面的编码是</a:t>
            </a:r>
            <a:r>
              <a:rPr lang="en-US" altLang="zh-CN" dirty="0" smtClean="0"/>
              <a:t>0</a:t>
            </a:r>
            <a:r>
              <a:rPr lang="zh-CN" altLang="en-US" dirty="0" smtClean="0"/>
              <a:t>，而</a:t>
            </a:r>
            <a:r>
              <a:rPr lang="en-US" altLang="zh-CN" dirty="0" smtClean="0"/>
              <a:t>PG4Z</a:t>
            </a:r>
            <a:r>
              <a:rPr lang="zh-CN" altLang="en-US" dirty="0" smtClean="0"/>
              <a:t>的编码为非</a:t>
            </a:r>
            <a:r>
              <a:rPr lang="en-US" altLang="zh-CN" dirty="0" smtClean="0"/>
              <a:t>0</a:t>
            </a:r>
            <a:r>
              <a:rPr lang="zh-CN" altLang="en-US" dirty="0" smtClean="0"/>
              <a:t>，可以直接输入</a:t>
            </a:r>
            <a:r>
              <a:rPr lang="en-US" altLang="zh-CN" dirty="0" smtClean="0"/>
              <a:t>ID</a:t>
            </a:r>
            <a:r>
              <a:rPr lang="zh-CN" altLang="en-US" dirty="0" smtClean="0"/>
              <a:t>号。</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但是在</a:t>
            </a:r>
            <a:r>
              <a:rPr lang="en-US" altLang="zh-CN" dirty="0" smtClean="0"/>
              <a:t>Python</a:t>
            </a:r>
            <a:r>
              <a:rPr lang="zh-CN" altLang="en-US" dirty="0" smtClean="0"/>
              <a:t>和</a:t>
            </a:r>
            <a:r>
              <a:rPr lang="en-US" altLang="zh-CN" dirty="0" err="1" smtClean="0"/>
              <a:t>Mako</a:t>
            </a:r>
            <a:r>
              <a:rPr lang="zh-CN" altLang="en-US" dirty="0" smtClean="0"/>
              <a:t>磁头没有可以分辨的特征，所以我们定义在输入</a:t>
            </a:r>
            <a:r>
              <a:rPr lang="en-US" altLang="zh-CN" dirty="0" smtClean="0"/>
              <a:t>Python</a:t>
            </a:r>
            <a:r>
              <a:rPr lang="zh-CN" altLang="en-US" dirty="0" smtClean="0"/>
              <a:t>磁头信息的时候在前面加上</a:t>
            </a:r>
            <a:r>
              <a:rPr lang="en-US" altLang="zh-CN" dirty="0" smtClean="0"/>
              <a:t>P,</a:t>
            </a:r>
            <a:r>
              <a:rPr lang="zh-CN" altLang="en-US" dirty="0" smtClean="0"/>
              <a:t>后面写上磁头</a:t>
            </a:r>
            <a:r>
              <a:rPr lang="en-US" altLang="zh-CN" dirty="0" smtClean="0"/>
              <a:t>ID</a:t>
            </a:r>
            <a:r>
              <a:rPr lang="zh-CN" altLang="en-US" dirty="0" smtClean="0"/>
              <a:t>。输入</a:t>
            </a:r>
            <a:r>
              <a:rPr lang="en-US" altLang="zh-CN" dirty="0" err="1" smtClean="0"/>
              <a:t>Mako</a:t>
            </a:r>
            <a:r>
              <a:rPr lang="zh-CN" altLang="en-US" dirty="0" smtClean="0"/>
              <a:t>磁头信息的时候在前面加上</a:t>
            </a:r>
            <a:r>
              <a:rPr lang="en-US" altLang="zh-CN" dirty="0" smtClean="0"/>
              <a:t>M,</a:t>
            </a:r>
            <a:r>
              <a:rPr lang="zh-CN" altLang="en-US" dirty="0" smtClean="0"/>
              <a:t>后面写上磁头</a:t>
            </a:r>
            <a:r>
              <a:rPr lang="en-US" altLang="zh-CN" dirty="0" smtClean="0"/>
              <a:t>ID</a:t>
            </a:r>
            <a:r>
              <a:rPr lang="zh-CN" altLang="en-US" dirty="0" smtClean="0"/>
              <a:t>。</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利用数据库我们可以做些什么呢？</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首先，我们在输入端需要定义一些规则，以便在后面可以分辨出不同的磁头类型。</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为此，我们用磁头类型的首字母进行区分不同的磁头类型。</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员工在输入编号的时候，会利用磁头类型</a:t>
            </a:r>
            <a:r>
              <a:rPr lang="en-US" altLang="zh-CN" dirty="0" smtClean="0"/>
              <a:t>+</a:t>
            </a:r>
            <a:r>
              <a:rPr lang="zh-CN" altLang="en-US" dirty="0" smtClean="0"/>
              <a:t>磁头编号的形式输入</a:t>
            </a:r>
            <a:r>
              <a:rPr lang="en-US" altLang="zh-CN" dirty="0" smtClean="0"/>
              <a:t>ECS</a:t>
            </a:r>
            <a:r>
              <a:rPr lang="zh-CN" altLang="en-US" dirty="0" smtClean="0"/>
              <a:t>系统。</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以</a:t>
            </a:r>
            <a:r>
              <a:rPr lang="en-US" altLang="zh-CN" dirty="0" err="1" smtClean="0"/>
              <a:t>Ufemto</a:t>
            </a:r>
            <a:r>
              <a:rPr lang="zh-CN" altLang="en-US" dirty="0" smtClean="0"/>
              <a:t>为例，输入的时候磁头类型是</a:t>
            </a:r>
            <a:r>
              <a:rPr lang="en-US" altLang="zh-CN" dirty="0" smtClean="0"/>
              <a:t>U,</a:t>
            </a:r>
            <a:r>
              <a:rPr lang="zh-CN" altLang="en-US" dirty="0" smtClean="0"/>
              <a:t>编号是磁头上面的号码，将它们组合之后输入系统。</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Slide Number Placeholder 3"/>
          <p:cNvSpPr>
            <a:spLocks noGrp="1"/>
          </p:cNvSpPr>
          <p:nvPr>
            <p:ph type="sldNum" sz="quarter" idx="10"/>
          </p:nvPr>
        </p:nvSpPr>
        <p:spPr/>
        <p:txBody>
          <a:bodyPr/>
          <a:lstStyle/>
          <a:p>
            <a:fld id="{E0E94D41-081D-4CE1-81FF-E9443B622B6E}" type="slidenum">
              <a:rPr lang="en-US" smtClean="0"/>
              <a:t>15</a:t>
            </a:fld>
            <a:endParaRPr lang="en-US" dirty="0"/>
          </a:p>
        </p:txBody>
      </p:sp>
    </p:spTree>
    <p:extLst>
      <p:ext uri="{BB962C8B-B14F-4D97-AF65-F5344CB8AC3E}">
        <p14:creationId xmlns:p14="http://schemas.microsoft.com/office/powerpoint/2010/main" val="2166676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我们的管理员建立并维护一套机器对应磁头的分布图。</a:t>
            </a:r>
            <a:endParaRPr lang="en-US" altLang="zh-CN" dirty="0" smtClean="0"/>
          </a:p>
          <a:p>
            <a:r>
              <a:rPr lang="zh-CN" altLang="en-US" dirty="0" smtClean="0"/>
              <a:t>分布图记录着每台机器上应该安装什么</a:t>
            </a:r>
            <a:r>
              <a:rPr lang="en-US" altLang="zh-CN" dirty="0" smtClean="0"/>
              <a:t>glide</a:t>
            </a:r>
            <a:r>
              <a:rPr lang="zh-CN" altLang="en-US" dirty="0" smtClean="0"/>
              <a:t>磁头，</a:t>
            </a:r>
            <a:r>
              <a:rPr lang="en-US" altLang="zh-CN" dirty="0" smtClean="0"/>
              <a:t>mag</a:t>
            </a:r>
            <a:r>
              <a:rPr lang="zh-CN" altLang="en-US" dirty="0" smtClean="0"/>
              <a:t>磁头。</a:t>
            </a:r>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16</a:t>
            </a:fld>
            <a:endParaRPr lang="en-US" dirty="0"/>
          </a:p>
        </p:txBody>
      </p:sp>
    </p:spTree>
    <p:extLst>
      <p:ext uri="{BB962C8B-B14F-4D97-AF65-F5344CB8AC3E}">
        <p14:creationId xmlns:p14="http://schemas.microsoft.com/office/powerpoint/2010/main" val="4019886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17</a:t>
            </a:fld>
            <a:endParaRPr lang="en-US" dirty="0"/>
          </a:p>
        </p:txBody>
      </p:sp>
    </p:spTree>
    <p:extLst>
      <p:ext uri="{BB962C8B-B14F-4D97-AF65-F5344CB8AC3E}">
        <p14:creationId xmlns:p14="http://schemas.microsoft.com/office/powerpoint/2010/main" val="986006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经过改善，建立的磁头监控系统使得每半年的磁头换错频率从</a:t>
            </a:r>
            <a:r>
              <a:rPr lang="en-US" altLang="zh-CN" dirty="0" smtClean="0"/>
              <a:t>22</a:t>
            </a:r>
            <a:r>
              <a:rPr lang="zh-CN" altLang="en-US" dirty="0" smtClean="0"/>
              <a:t>次减少到</a:t>
            </a:r>
            <a:r>
              <a:rPr lang="en-US" altLang="zh-CN" dirty="0" smtClean="0"/>
              <a:t>9</a:t>
            </a:r>
            <a:r>
              <a:rPr lang="zh-CN" altLang="en-US" dirty="0" smtClean="0"/>
              <a:t>次，</a:t>
            </a:r>
            <a:r>
              <a:rPr lang="en-US" altLang="zh-CN" dirty="0" smtClean="0"/>
              <a:t>hold</a:t>
            </a:r>
            <a:r>
              <a:rPr lang="zh-CN" altLang="en-US" dirty="0" smtClean="0"/>
              <a:t>料的数量从之前的</a:t>
            </a:r>
            <a:r>
              <a:rPr lang="en-US" altLang="zh-CN" dirty="0" smtClean="0"/>
              <a:t>10.5k</a:t>
            </a:r>
            <a:r>
              <a:rPr lang="zh-CN" altLang="en-US" dirty="0" smtClean="0"/>
              <a:t>下降到了</a:t>
            </a:r>
            <a:r>
              <a:rPr lang="en-US" altLang="zh-CN" dirty="0" smtClean="0"/>
              <a:t>2.28k.</a:t>
            </a:r>
            <a:endParaRPr lang="en-US"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18</a:t>
            </a:fld>
            <a:endParaRPr lang="en-US" dirty="0"/>
          </a:p>
        </p:txBody>
      </p:sp>
    </p:spTree>
    <p:extLst>
      <p:ext uri="{BB962C8B-B14F-4D97-AF65-F5344CB8AC3E}">
        <p14:creationId xmlns:p14="http://schemas.microsoft.com/office/powerpoint/2010/main" val="4124147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建立对</a:t>
            </a:r>
            <a:r>
              <a:rPr lang="en-US" altLang="zh-CN" sz="1200" kern="1200" dirty="0" smtClean="0">
                <a:solidFill>
                  <a:schemeClr val="tx1"/>
                </a:solidFill>
                <a:effectLst/>
                <a:latin typeface="+mn-lt"/>
                <a:ea typeface="+mn-ea"/>
                <a:cs typeface="+mn-cs"/>
              </a:rPr>
              <a:t>Send Ahead</a:t>
            </a:r>
            <a:r>
              <a:rPr lang="zh-CN" altLang="en-US" sz="1200" kern="1200" dirty="0" smtClean="0">
                <a:solidFill>
                  <a:schemeClr val="tx1"/>
                </a:solidFill>
                <a:effectLst/>
                <a:latin typeface="+mn-lt"/>
                <a:ea typeface="+mn-ea"/>
                <a:cs typeface="+mn-cs"/>
              </a:rPr>
              <a:t>物料的系统监控流程</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Send Ahead</a:t>
            </a:r>
            <a:r>
              <a:rPr lang="zh-CN" altLang="en-US" sz="1200" kern="1200" dirty="0" smtClean="0">
                <a:solidFill>
                  <a:schemeClr val="tx1"/>
                </a:solidFill>
                <a:effectLst/>
                <a:latin typeface="+mn-lt"/>
                <a:ea typeface="+mn-ea"/>
                <a:cs typeface="+mn-cs"/>
              </a:rPr>
              <a:t>是一批保证优先生产的物料，</a:t>
            </a:r>
            <a:r>
              <a:rPr lang="zh-CN" altLang="en-US" sz="1200" kern="1200" dirty="0" smtClean="0">
                <a:solidFill>
                  <a:schemeClr val="tx1"/>
                </a:solidFill>
                <a:latin typeface="+mn-lt"/>
                <a:ea typeface="+mn-ea"/>
                <a:cs typeface="+mn-cs"/>
              </a:rPr>
              <a:t>及时对这些小批量物料性能的监控对于保证后续的大规模生产必不可少。</a:t>
            </a:r>
            <a:r>
              <a:rPr lang="zh-CN" altLang="en-US"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Send Ahead</a:t>
            </a:r>
            <a:r>
              <a:rPr lang="zh-CN" altLang="en-US" sz="1200" kern="1200" dirty="0" smtClean="0">
                <a:solidFill>
                  <a:schemeClr val="tx1"/>
                </a:solidFill>
                <a:effectLst/>
                <a:latin typeface="+mn-lt"/>
                <a:ea typeface="+mn-ea"/>
                <a:cs typeface="+mn-cs"/>
              </a:rPr>
              <a:t>物料中，</a:t>
            </a:r>
            <a:r>
              <a:rPr lang="en-US" sz="1200" kern="1200" dirty="0" err="1" smtClean="0">
                <a:solidFill>
                  <a:schemeClr val="tx1"/>
                </a:solidFill>
                <a:effectLst/>
                <a:latin typeface="+mn-lt"/>
                <a:ea typeface="+mn-ea"/>
                <a:cs typeface="+mn-cs"/>
              </a:rPr>
              <a:t>Guzik</a:t>
            </a:r>
            <a:r>
              <a:rPr lang="zh-CN" altLang="en-US" sz="1200" kern="1200" dirty="0" smtClean="0">
                <a:solidFill>
                  <a:schemeClr val="tx1"/>
                </a:solidFill>
                <a:effectLst/>
                <a:latin typeface="+mn-lt"/>
                <a:ea typeface="+mn-ea"/>
                <a:cs typeface="+mn-cs"/>
              </a:rPr>
              <a:t>物料是专门监控读写性能的物料，在做完</a:t>
            </a:r>
            <a:r>
              <a:rPr lang="en-US" altLang="zh-CN" sz="1200" kern="1200" dirty="0" smtClean="0">
                <a:solidFill>
                  <a:schemeClr val="tx1"/>
                </a:solidFill>
                <a:effectLst/>
                <a:latin typeface="+mn-lt"/>
                <a:ea typeface="+mn-ea"/>
                <a:cs typeface="+mn-cs"/>
              </a:rPr>
              <a:t>Test</a:t>
            </a:r>
            <a:r>
              <a:rPr lang="zh-CN" altLang="en-US" sz="1200" kern="1200" dirty="0" smtClean="0">
                <a:solidFill>
                  <a:schemeClr val="tx1"/>
                </a:solidFill>
                <a:effectLst/>
                <a:latin typeface="+mn-lt"/>
                <a:ea typeface="+mn-ea"/>
                <a:cs typeface="+mn-cs"/>
              </a:rPr>
              <a:t>之后会送到实验室进行分析。对于工程部来说，关注的是测试的结果。而对于生产部来说，物料当前在哪里，什么状态，做了多久，有没有送到，有没有在控制时间的范围内，这些是对我们生产部有监控意义的数据。</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b="1" kern="1200" dirty="0" smtClean="0">
              <a:solidFill>
                <a:schemeClr val="tx1"/>
              </a:solidFill>
              <a:effectLst/>
              <a:latin typeface="+mn-lt"/>
              <a:ea typeface="+mn-ea"/>
              <a:cs typeface="+mn-cs"/>
            </a:endParaRPr>
          </a:p>
          <a:p>
            <a:r>
              <a:rPr lang="en-US" dirty="0" err="1"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Guzik</a:t>
            </a:r>
            <a:r>
              <a:rPr lang="zh-CN" alt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作用是什么</a:t>
            </a:r>
            <a:endParaRPr lang="en-US" altLang="zh-CN"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a:p>
            <a:r>
              <a:rPr lang="zh-CN" alt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监控的意义</a:t>
            </a:r>
            <a:endParaRPr lang="en-US" altLang="zh-CN"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a:p>
            <a:r>
              <a:rPr lang="zh-CN" alt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之前的流程（还不是在同一个数据库），之前流程的弊端，</a:t>
            </a:r>
            <a:endParaRPr lang="en-US" altLang="zh-CN"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a:p>
            <a:r>
              <a:rPr lang="zh-CN" alt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现在的流程，优点（自动发送邮件出来）</a:t>
            </a:r>
            <a:endParaRPr lang="en-US" altLang="zh-CN"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a:p>
            <a:r>
              <a:rPr lang="zh-CN" alt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找剑鑫</a:t>
            </a:r>
            <a:endParaRPr lang="en-US" altLang="zh-CN"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a:p>
            <a:r>
              <a:rPr lang="zh-CN" alt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效益</a:t>
            </a:r>
            <a:endParaRPr lang="en-US" altLang="zh-CN"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a:p>
            <a:endParaRPr lang="en-US" altLang="zh-CN" sz="1200" b="1" kern="1200" dirty="0" smtClean="0">
              <a:solidFill>
                <a:schemeClr val="tx1"/>
              </a:solidFill>
              <a:effectLst/>
              <a:latin typeface="+mn-lt"/>
              <a:ea typeface="+mn-ea"/>
              <a:cs typeface="+mn-cs"/>
            </a:endParaRPr>
          </a:p>
          <a:p>
            <a:endParaRPr lang="en-US" altLang="zh-CN" sz="1200" b="1" kern="1200" dirty="0" smtClean="0">
              <a:solidFill>
                <a:schemeClr val="tx1"/>
              </a:solidFill>
              <a:effectLst/>
              <a:latin typeface="+mn-lt"/>
              <a:ea typeface="+mn-ea"/>
              <a:cs typeface="+mn-cs"/>
            </a:endParaRPr>
          </a:p>
          <a:p>
            <a:endParaRPr lang="en-US" altLang="zh-CN" sz="1200" b="1" kern="1200" dirty="0" smtClean="0">
              <a:solidFill>
                <a:schemeClr val="tx1"/>
              </a:solidFill>
              <a:effectLst/>
              <a:latin typeface="+mn-lt"/>
              <a:ea typeface="+mn-ea"/>
              <a:cs typeface="+mn-cs"/>
            </a:endParaRPr>
          </a:p>
          <a:p>
            <a:endParaRPr lang="en-US" altLang="zh-CN" sz="1200" b="1" kern="1200" dirty="0" smtClean="0">
              <a:solidFill>
                <a:schemeClr val="tx1"/>
              </a:solidFill>
              <a:effectLst/>
              <a:latin typeface="+mn-lt"/>
              <a:ea typeface="+mn-ea"/>
              <a:cs typeface="+mn-cs"/>
            </a:endParaRPr>
          </a:p>
          <a:p>
            <a:endParaRPr lang="en-US" altLang="zh-CN" sz="1200" b="1" kern="1200" dirty="0" smtClean="0">
              <a:solidFill>
                <a:schemeClr val="tx1"/>
              </a:solidFill>
              <a:effectLst/>
              <a:latin typeface="+mn-lt"/>
              <a:ea typeface="+mn-ea"/>
              <a:cs typeface="+mn-cs"/>
            </a:endParaRPr>
          </a:p>
          <a:p>
            <a:endParaRPr lang="en-US" altLang="zh-CN" sz="1200" b="1" kern="1200" dirty="0" smtClean="0">
              <a:solidFill>
                <a:schemeClr val="tx1"/>
              </a:solidFill>
              <a:effectLst/>
              <a:latin typeface="+mn-lt"/>
              <a:ea typeface="+mn-ea"/>
              <a:cs typeface="+mn-cs"/>
            </a:endParaRPr>
          </a:p>
          <a:p>
            <a:r>
              <a:rPr lang="zh-CN" altLang="en-US" sz="1200" b="1" kern="1200" dirty="0" smtClean="0">
                <a:solidFill>
                  <a:schemeClr val="tx1"/>
                </a:solidFill>
                <a:effectLst/>
                <a:latin typeface="+mn-lt"/>
                <a:ea typeface="+mn-ea"/>
                <a:cs typeface="+mn-cs"/>
              </a:rPr>
              <a:t>碟片除了需要测量</a:t>
            </a:r>
            <a:r>
              <a:rPr lang="en-US" sz="1200" b="1" kern="1200" dirty="0" smtClean="0">
                <a:solidFill>
                  <a:schemeClr val="tx1"/>
                </a:solidFill>
                <a:effectLst/>
                <a:latin typeface="+mn-lt"/>
                <a:ea typeface="+mn-ea"/>
                <a:cs typeface="+mn-cs"/>
              </a:rPr>
              <a:t>PK</a:t>
            </a:r>
            <a:r>
              <a:rPr lang="zh-CN" altLang="en-US" sz="1200" b="1" kern="1200" dirty="0" smtClean="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NKC</a:t>
            </a:r>
            <a:r>
              <a:rPr lang="zh-CN" altLang="en-US" sz="1200" b="1" kern="1200" dirty="0" smtClean="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XRF</a:t>
            </a:r>
            <a:r>
              <a:rPr lang="zh-CN" altLang="en-US" sz="1200" b="1" kern="1200" dirty="0" smtClean="0">
                <a:solidFill>
                  <a:schemeClr val="tx1"/>
                </a:solidFill>
                <a:effectLst/>
                <a:latin typeface="+mn-lt"/>
                <a:ea typeface="+mn-ea"/>
                <a:cs typeface="+mn-cs"/>
              </a:rPr>
              <a:t>等数据，还需要检测很多其他数据，由于有些数据需要做完其他工序才能测量出来，所以我们会按一定频率随机选择一些物料发送</a:t>
            </a:r>
            <a:r>
              <a:rPr lang="en-US" sz="1200" b="1" kern="1200" dirty="0" smtClean="0">
                <a:solidFill>
                  <a:schemeClr val="tx1"/>
                </a:solidFill>
                <a:effectLst/>
                <a:latin typeface="+mn-lt"/>
                <a:ea typeface="+mn-ea"/>
                <a:cs typeface="+mn-cs"/>
              </a:rPr>
              <a:t>S/A</a:t>
            </a:r>
            <a:endParaRPr lang="en-US" sz="1200" kern="1200" dirty="0" smtClean="0">
              <a:solidFill>
                <a:schemeClr val="tx1"/>
              </a:solidFill>
              <a:effectLst/>
              <a:latin typeface="+mn-lt"/>
              <a:ea typeface="+mn-ea"/>
              <a:cs typeface="+mn-cs"/>
            </a:endParaRPr>
          </a:p>
          <a:p>
            <a:r>
              <a:rPr lang="en-US" sz="1200" dirty="0" smtClean="0">
                <a:effectLst/>
              </a:rPr>
              <a:t>2.1  S/A</a:t>
            </a:r>
            <a:r>
              <a:rPr lang="zh-CN" altLang="en-US" sz="1200" kern="1200" dirty="0" smtClean="0">
                <a:solidFill>
                  <a:schemeClr val="tx1"/>
                </a:solidFill>
                <a:effectLst/>
                <a:latin typeface="+mn-lt"/>
                <a:ea typeface="+mn-ea"/>
                <a:cs typeface="+mn-cs"/>
              </a:rPr>
              <a:t>（</a:t>
            </a:r>
            <a:r>
              <a:rPr lang="en-US" sz="1200" dirty="0" smtClean="0">
                <a:effectLst/>
              </a:rPr>
              <a:t>send ahead</a:t>
            </a:r>
            <a:r>
              <a:rPr lang="zh-CN" altLang="en-US" sz="1200" kern="1200" dirty="0" smtClean="0">
                <a:solidFill>
                  <a:schemeClr val="tx1"/>
                </a:solidFill>
                <a:effectLst/>
                <a:latin typeface="+mn-lt"/>
                <a:ea typeface="+mn-ea"/>
                <a:cs typeface="+mn-cs"/>
              </a:rPr>
              <a:t>缩写）：预先发送</a:t>
            </a:r>
            <a:r>
              <a:rPr lang="en-US" dirty="0" smtClean="0">
                <a:effectLst/>
              </a:rPr>
              <a:t> </a:t>
            </a:r>
            <a:r>
              <a:rPr lang="en-US" sz="1200" kern="1200" dirty="0" smtClean="0">
                <a:solidFill>
                  <a:schemeClr val="tx1"/>
                </a:solidFill>
                <a:effectLst/>
                <a:latin typeface="+mn-lt"/>
                <a:ea typeface="+mn-ea"/>
                <a:cs typeface="+mn-cs"/>
              </a:rPr>
              <a:t>2.2  S/A</a:t>
            </a:r>
            <a:r>
              <a:rPr lang="zh-CN" altLang="en-US" sz="1200" kern="1200" dirty="0" smtClean="0">
                <a:solidFill>
                  <a:schemeClr val="tx1"/>
                </a:solidFill>
                <a:effectLst/>
                <a:latin typeface="+mn-lt"/>
                <a:ea typeface="+mn-ea"/>
                <a:cs typeface="+mn-cs"/>
              </a:rPr>
              <a:t>类型：</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Corrosion</a:t>
            </a:r>
            <a:r>
              <a:rPr lang="zh-CN" altLang="en-US" sz="1200" kern="1200" dirty="0" smtClean="0">
                <a:solidFill>
                  <a:schemeClr val="tx1"/>
                </a:solidFill>
                <a:effectLst/>
                <a:latin typeface="+mn-lt"/>
                <a:ea typeface="+mn-ea"/>
                <a:cs typeface="+mn-cs"/>
              </a:rPr>
              <a:t>（抗腐蚀性） 、</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Guzik</a:t>
            </a:r>
            <a:r>
              <a:rPr lang="zh-CN" altLang="en-US" sz="1200" kern="1200" dirty="0" smtClean="0">
                <a:solidFill>
                  <a:schemeClr val="tx1"/>
                </a:solidFill>
                <a:effectLst/>
                <a:latin typeface="+mn-lt"/>
                <a:ea typeface="+mn-ea"/>
                <a:cs typeface="+mn-cs"/>
              </a:rPr>
              <a:t>（读写能力）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CV(carbon void)</a:t>
            </a:r>
            <a:r>
              <a:rPr lang="zh-CN" altLang="en-US" sz="1200" kern="1200" dirty="0" smtClean="0">
                <a:solidFill>
                  <a:schemeClr val="tx1"/>
                </a:solidFill>
                <a:effectLst/>
                <a:latin typeface="+mn-lt"/>
                <a:ea typeface="+mn-ea"/>
                <a:cs typeface="+mn-cs"/>
              </a:rPr>
              <a:t>（碳层缺陷） </a:t>
            </a:r>
            <a:r>
              <a:rPr lang="en-US" sz="1200" kern="1200" dirty="0" smtClean="0">
                <a:solidFill>
                  <a:schemeClr val="tx1"/>
                </a:solidFill>
                <a:effectLst/>
                <a:latin typeface="+mn-lt"/>
                <a:ea typeface="+mn-ea"/>
                <a:cs typeface="+mn-cs"/>
              </a:rPr>
              <a:t>MS/A</a:t>
            </a:r>
            <a:r>
              <a:rPr lang="zh-CN" altLang="en-US" sz="1200" kern="1200" dirty="0" smtClean="0">
                <a:solidFill>
                  <a:schemeClr val="tx1"/>
                </a:solidFill>
                <a:effectLst/>
                <a:latin typeface="+mn-lt"/>
                <a:ea typeface="+mn-ea"/>
                <a:cs typeface="+mn-cs"/>
              </a:rPr>
              <a:t>（磁性信号层丢失）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XRR</a:t>
            </a:r>
            <a:r>
              <a:rPr lang="zh-CN" altLang="en-US" sz="1200" kern="1200" dirty="0" smtClean="0">
                <a:solidFill>
                  <a:schemeClr val="tx1"/>
                </a:solidFill>
                <a:effectLst/>
                <a:latin typeface="+mn-lt"/>
                <a:ea typeface="+mn-ea"/>
                <a:cs typeface="+mn-cs"/>
              </a:rPr>
              <a:t>（碳层厚度） 、 </a:t>
            </a:r>
            <a:r>
              <a:rPr lang="en-US" sz="1200" kern="1200" dirty="0" smtClean="0">
                <a:solidFill>
                  <a:schemeClr val="tx1"/>
                </a:solidFill>
                <a:effectLst/>
                <a:latin typeface="+mn-lt"/>
                <a:ea typeface="+mn-ea"/>
                <a:cs typeface="+mn-cs"/>
              </a:rPr>
              <a:t>Raman</a:t>
            </a:r>
            <a:r>
              <a:rPr lang="zh-CN" altLang="en-US" sz="1200" kern="1200" dirty="0" smtClean="0">
                <a:solidFill>
                  <a:schemeClr val="tx1"/>
                </a:solidFill>
                <a:effectLst/>
                <a:latin typeface="+mn-lt"/>
                <a:ea typeface="+mn-ea"/>
                <a:cs typeface="+mn-cs"/>
              </a:rPr>
              <a:t>（碳层结构）</a:t>
            </a:r>
            <a:endParaRPr lang="en-US" sz="1200" kern="1200" dirty="0" smtClean="0">
              <a:solidFill>
                <a:schemeClr val="tx1"/>
              </a:solidFill>
              <a:effectLst/>
              <a:latin typeface="+mn-lt"/>
              <a:ea typeface="+mn-ea"/>
              <a:cs typeface="+mn-cs"/>
            </a:endParaRPr>
          </a:p>
          <a:p>
            <a:r>
              <a:rPr lang="en-US" sz="1200" b="1" kern="1200" dirty="0" err="1" smtClean="0">
                <a:solidFill>
                  <a:schemeClr val="tx1"/>
                </a:solidFill>
                <a:effectLst/>
                <a:latin typeface="+mn-lt"/>
                <a:ea typeface="+mn-ea"/>
                <a:cs typeface="+mn-cs"/>
              </a:rPr>
              <a:t>Guzik</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USXXYYGK</a:t>
            </a:r>
          </a:p>
          <a:p>
            <a:r>
              <a:rPr lang="en-US" sz="1200" kern="1200" dirty="0" smtClean="0">
                <a:solidFill>
                  <a:schemeClr val="tx1"/>
                </a:solidFill>
                <a:effectLst/>
                <a:latin typeface="+mn-lt"/>
                <a:ea typeface="+mn-ea"/>
                <a:cs typeface="+mn-cs"/>
              </a:rPr>
              <a:t>US0812GK</a:t>
            </a:r>
          </a:p>
          <a:p>
            <a:r>
              <a:rPr lang="en-US" sz="1200" kern="1200" dirty="0" smtClean="0">
                <a:solidFill>
                  <a:schemeClr val="tx1"/>
                </a:solidFill>
                <a:effectLst/>
                <a:latin typeface="+mn-lt"/>
                <a:ea typeface="+mn-ea"/>
                <a:cs typeface="+mn-cs"/>
              </a:rPr>
              <a:t>PS</a:t>
            </a:r>
          </a:p>
          <a:p>
            <a:r>
              <a:rPr lang="en-US" sz="1200" kern="1200" dirty="0" smtClean="0">
                <a:solidFill>
                  <a:schemeClr val="tx1"/>
                </a:solidFill>
                <a:effectLst/>
                <a:latin typeface="+mn-lt"/>
                <a:ea typeface="+mn-ea"/>
                <a:cs typeface="+mn-cs"/>
              </a:rPr>
              <a:t>1</a:t>
            </a:r>
          </a:p>
          <a:p>
            <a:r>
              <a:rPr lang="en-US" sz="1200" kern="1200" dirty="0" smtClean="0">
                <a:solidFill>
                  <a:schemeClr val="tx1"/>
                </a:solidFill>
                <a:effectLst/>
                <a:latin typeface="+mn-lt"/>
                <a:ea typeface="+mn-ea"/>
                <a:cs typeface="+mn-cs"/>
              </a:rPr>
              <a:t>PM</a:t>
            </a:r>
            <a:r>
              <a:rPr lang="zh-CN" altLang="en-US" sz="1200" kern="1200" dirty="0" smtClean="0">
                <a:solidFill>
                  <a:schemeClr val="tx1"/>
                </a:solidFill>
                <a:effectLst/>
                <a:latin typeface="+mn-lt"/>
                <a:ea typeface="+mn-ea"/>
                <a:cs typeface="+mn-cs"/>
              </a:rPr>
              <a:t>后或更换</a:t>
            </a:r>
            <a:r>
              <a:rPr lang="en-US" sz="1200" kern="1200" dirty="0" smtClean="0">
                <a:solidFill>
                  <a:schemeClr val="tx1"/>
                </a:solidFill>
                <a:effectLst/>
                <a:latin typeface="+mn-lt"/>
                <a:ea typeface="+mn-ea"/>
                <a:cs typeface="+mn-cs"/>
              </a:rPr>
              <a:t> Mag/Ru</a:t>
            </a:r>
            <a:r>
              <a:rPr lang="zh-CN" altLang="en-US" sz="1200" kern="1200" dirty="0" smtClean="0">
                <a:solidFill>
                  <a:schemeClr val="tx1"/>
                </a:solidFill>
                <a:effectLst/>
                <a:latin typeface="+mn-lt"/>
                <a:ea typeface="+mn-ea"/>
                <a:cs typeface="+mn-cs"/>
              </a:rPr>
              <a:t>靶或工程师要求时（</a:t>
            </a:r>
            <a:r>
              <a:rPr lang="en-US" sz="1200" kern="1200" dirty="0" smtClean="0">
                <a:solidFill>
                  <a:schemeClr val="tx1"/>
                </a:solidFill>
                <a:effectLst/>
                <a:latin typeface="+mn-lt"/>
                <a:ea typeface="+mn-ea"/>
                <a:cs typeface="+mn-cs"/>
              </a:rPr>
              <a:t>65mm PM</a:t>
            </a:r>
            <a:r>
              <a:rPr lang="zh-CN" altLang="en-US" sz="1200" kern="1200" dirty="0" smtClean="0">
                <a:solidFill>
                  <a:schemeClr val="tx1"/>
                </a:solidFill>
                <a:effectLst/>
                <a:latin typeface="+mn-lt"/>
                <a:ea typeface="+mn-ea"/>
                <a:cs typeface="+mn-cs"/>
              </a:rPr>
              <a:t>后正常生产</a:t>
            </a:r>
            <a:r>
              <a:rPr lang="en-US" sz="1200" kern="1200" dirty="0" smtClean="0">
                <a:solidFill>
                  <a:schemeClr val="tx1"/>
                </a:solidFill>
                <a:effectLst/>
                <a:latin typeface="+mn-lt"/>
                <a:ea typeface="+mn-ea"/>
                <a:cs typeface="+mn-cs"/>
              </a:rPr>
              <a:t>4</a:t>
            </a:r>
            <a:r>
              <a:rPr lang="zh-CN" altLang="en-US" sz="1200" kern="1200" dirty="0" smtClean="0">
                <a:solidFill>
                  <a:schemeClr val="tx1"/>
                </a:solidFill>
                <a:effectLst/>
                <a:latin typeface="+mn-lt"/>
                <a:ea typeface="+mn-ea"/>
                <a:cs typeface="+mn-cs"/>
              </a:rPr>
              <a:t>小时送</a:t>
            </a:r>
            <a:r>
              <a:rPr lang="en-US" sz="1200" kern="1200" dirty="0" smtClean="0">
                <a:solidFill>
                  <a:schemeClr val="tx1"/>
                </a:solidFill>
                <a:effectLst/>
                <a:latin typeface="+mn-lt"/>
                <a:ea typeface="+mn-ea"/>
                <a:cs typeface="+mn-cs"/>
              </a:rPr>
              <a:t>,95mm PM</a:t>
            </a:r>
            <a:r>
              <a:rPr lang="zh-CN" altLang="en-US" sz="1200" kern="1200" dirty="0" smtClean="0">
                <a:solidFill>
                  <a:schemeClr val="tx1"/>
                </a:solidFill>
                <a:effectLst/>
                <a:latin typeface="+mn-lt"/>
                <a:ea typeface="+mn-ea"/>
                <a:cs typeface="+mn-cs"/>
              </a:rPr>
              <a:t>生产</a:t>
            </a:r>
            <a:r>
              <a:rPr lang="en-US"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小时后）</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SAXXYYGK</a:t>
            </a:r>
          </a:p>
          <a:p>
            <a:r>
              <a:rPr lang="en-US" sz="1200" kern="1200" dirty="0" smtClean="0">
                <a:solidFill>
                  <a:schemeClr val="tx1"/>
                </a:solidFill>
                <a:effectLst/>
                <a:latin typeface="+mn-lt"/>
                <a:ea typeface="+mn-ea"/>
                <a:cs typeface="+mn-cs"/>
              </a:rPr>
              <a:t>SA0812GK</a:t>
            </a:r>
          </a:p>
          <a:p>
            <a:r>
              <a:rPr lang="en-US" sz="1200" kern="1200" dirty="0" smtClean="0">
                <a:solidFill>
                  <a:schemeClr val="tx1"/>
                </a:solidFill>
                <a:effectLst/>
                <a:latin typeface="+mn-lt"/>
                <a:ea typeface="+mn-ea"/>
                <a:cs typeface="+mn-cs"/>
              </a:rPr>
              <a:t>PS</a:t>
            </a:r>
          </a:p>
          <a:p>
            <a:r>
              <a:rPr lang="en-US" sz="1200" kern="1200" dirty="0" smtClean="0">
                <a:solidFill>
                  <a:schemeClr val="tx1"/>
                </a:solidFill>
                <a:effectLst/>
                <a:latin typeface="+mn-lt"/>
                <a:ea typeface="+mn-ea"/>
                <a:cs typeface="+mn-cs"/>
              </a:rPr>
              <a:t>1</a:t>
            </a:r>
          </a:p>
          <a:p>
            <a:r>
              <a:rPr lang="zh-CN" altLang="en-US" sz="1200" kern="1200" dirty="0" smtClean="0">
                <a:solidFill>
                  <a:schemeClr val="tx1"/>
                </a:solidFill>
                <a:effectLst/>
                <a:latin typeface="+mn-lt"/>
                <a:ea typeface="+mn-ea"/>
                <a:cs typeface="+mn-cs"/>
              </a:rPr>
              <a:t>设备正常生产情况下（每天一次）</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Corrosion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SAXXYYS</a:t>
            </a:r>
          </a:p>
          <a:p>
            <a:r>
              <a:rPr lang="en-US" sz="1200" kern="1200" dirty="0" smtClean="0">
                <a:solidFill>
                  <a:schemeClr val="tx1"/>
                </a:solidFill>
                <a:effectLst/>
                <a:latin typeface="+mn-lt"/>
                <a:ea typeface="+mn-ea"/>
                <a:cs typeface="+mn-cs"/>
              </a:rPr>
              <a:t>SA0812S</a:t>
            </a:r>
          </a:p>
          <a:p>
            <a:r>
              <a:rPr lang="en-US" sz="1200" kern="1200" dirty="0" smtClean="0">
                <a:solidFill>
                  <a:schemeClr val="tx1"/>
                </a:solidFill>
                <a:effectLst/>
                <a:latin typeface="+mn-lt"/>
                <a:ea typeface="+mn-ea"/>
                <a:cs typeface="+mn-cs"/>
              </a:rPr>
              <a:t>XS</a:t>
            </a:r>
          </a:p>
          <a:p>
            <a:r>
              <a:rPr lang="en-US" sz="1200" kern="1200" dirty="0" smtClean="0">
                <a:solidFill>
                  <a:schemeClr val="tx1"/>
                </a:solidFill>
                <a:effectLst/>
                <a:latin typeface="+mn-lt"/>
                <a:ea typeface="+mn-ea"/>
                <a:cs typeface="+mn-cs"/>
              </a:rPr>
              <a:t>2</a:t>
            </a:r>
          </a:p>
          <a:p>
            <a:r>
              <a:rPr lang="zh-CN" altLang="en-US" sz="1200" kern="1200" dirty="0" smtClean="0">
                <a:solidFill>
                  <a:schemeClr val="tx1"/>
                </a:solidFill>
                <a:effectLst/>
                <a:latin typeface="+mn-lt"/>
                <a:ea typeface="+mn-ea"/>
                <a:cs typeface="+mn-cs"/>
              </a:rPr>
              <a:t>正常生产设备，每周送一次（周六</a:t>
            </a:r>
            <a:r>
              <a:rPr lang="en-US" sz="1200" kern="1200" dirty="0" smtClean="0">
                <a:solidFill>
                  <a:schemeClr val="tx1"/>
                </a:solidFill>
                <a:effectLst/>
                <a:latin typeface="+mn-lt"/>
                <a:ea typeface="+mn-ea"/>
                <a:cs typeface="+mn-cs"/>
              </a:rPr>
              <a:t>08:00</a:t>
            </a:r>
            <a:r>
              <a:rPr lang="zh-CN" altLang="en-US" sz="1200" kern="1200" dirty="0" smtClean="0">
                <a:solidFill>
                  <a:schemeClr val="tx1"/>
                </a:solidFill>
                <a:effectLst/>
                <a:latin typeface="+mn-lt"/>
                <a:ea typeface="+mn-ea"/>
                <a:cs typeface="+mn-cs"/>
              </a:rPr>
              <a:t>后）</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SAXXYYG</a:t>
            </a:r>
          </a:p>
          <a:p>
            <a:r>
              <a:rPr lang="en-US" sz="1200" kern="1200" dirty="0" smtClean="0">
                <a:solidFill>
                  <a:schemeClr val="tx1"/>
                </a:solidFill>
                <a:effectLst/>
                <a:latin typeface="+mn-lt"/>
                <a:ea typeface="+mn-ea"/>
                <a:cs typeface="+mn-cs"/>
              </a:rPr>
              <a:t>SA0812G</a:t>
            </a:r>
          </a:p>
          <a:p>
            <a:r>
              <a:rPr lang="en-US" sz="1200" kern="1200" dirty="0" smtClean="0">
                <a:solidFill>
                  <a:schemeClr val="tx1"/>
                </a:solidFill>
                <a:effectLst/>
                <a:latin typeface="+mn-lt"/>
                <a:ea typeface="+mn-ea"/>
                <a:cs typeface="+mn-cs"/>
              </a:rPr>
              <a:t>XS</a:t>
            </a:r>
          </a:p>
          <a:p>
            <a:r>
              <a:rPr lang="en-US" sz="1200" kern="1200" dirty="0" smtClean="0">
                <a:solidFill>
                  <a:schemeClr val="tx1"/>
                </a:solidFill>
                <a:effectLst/>
                <a:latin typeface="+mn-lt"/>
                <a:ea typeface="+mn-ea"/>
                <a:cs typeface="+mn-cs"/>
              </a:rPr>
              <a:t>2</a:t>
            </a:r>
          </a:p>
          <a:p>
            <a:r>
              <a:rPr lang="zh-CN" altLang="en-US" sz="1200" kern="1200" dirty="0" smtClean="0">
                <a:solidFill>
                  <a:schemeClr val="tx1"/>
                </a:solidFill>
                <a:effectLst/>
                <a:latin typeface="+mn-lt"/>
                <a:ea typeface="+mn-ea"/>
                <a:cs typeface="+mn-cs"/>
              </a:rPr>
              <a:t>新产品前</a:t>
            </a:r>
            <a:r>
              <a:rPr lang="en-US"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周，上半周（周六</a:t>
            </a:r>
            <a:r>
              <a:rPr lang="en-US" sz="1200" kern="1200" dirty="0" smtClean="0">
                <a:solidFill>
                  <a:schemeClr val="tx1"/>
                </a:solidFill>
                <a:effectLst/>
                <a:latin typeface="+mn-lt"/>
                <a:ea typeface="+mn-ea"/>
                <a:cs typeface="+mn-cs"/>
              </a:rPr>
              <a:t>08:00</a:t>
            </a:r>
            <a:r>
              <a:rPr lang="zh-CN" altLang="en-US" sz="1200" kern="1200" dirty="0" smtClean="0">
                <a:solidFill>
                  <a:schemeClr val="tx1"/>
                </a:solidFill>
                <a:effectLst/>
                <a:latin typeface="+mn-lt"/>
                <a:ea typeface="+mn-ea"/>
                <a:cs typeface="+mn-cs"/>
              </a:rPr>
              <a:t>之后）</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SAXXYYH</a:t>
            </a:r>
          </a:p>
          <a:p>
            <a:r>
              <a:rPr lang="en-US" sz="1200" kern="1200" dirty="0" smtClean="0">
                <a:solidFill>
                  <a:schemeClr val="tx1"/>
                </a:solidFill>
                <a:effectLst/>
                <a:latin typeface="+mn-lt"/>
                <a:ea typeface="+mn-ea"/>
                <a:cs typeface="+mn-cs"/>
              </a:rPr>
              <a:t>SA0812H</a:t>
            </a:r>
          </a:p>
          <a:p>
            <a:r>
              <a:rPr lang="en-US" sz="1200" kern="1200" dirty="0" smtClean="0">
                <a:solidFill>
                  <a:schemeClr val="tx1"/>
                </a:solidFill>
                <a:effectLst/>
                <a:latin typeface="+mn-lt"/>
                <a:ea typeface="+mn-ea"/>
                <a:cs typeface="+mn-cs"/>
              </a:rPr>
              <a:t>XS</a:t>
            </a:r>
          </a:p>
          <a:p>
            <a:r>
              <a:rPr lang="en-US" sz="1200" kern="1200" dirty="0" smtClean="0">
                <a:solidFill>
                  <a:schemeClr val="tx1"/>
                </a:solidFill>
                <a:effectLst/>
                <a:latin typeface="+mn-lt"/>
                <a:ea typeface="+mn-ea"/>
                <a:cs typeface="+mn-cs"/>
              </a:rPr>
              <a:t>2</a:t>
            </a:r>
          </a:p>
          <a:p>
            <a:r>
              <a:rPr lang="zh-CN" altLang="en-US" sz="1200" kern="1200" dirty="0" smtClean="0">
                <a:solidFill>
                  <a:schemeClr val="tx1"/>
                </a:solidFill>
                <a:effectLst/>
                <a:latin typeface="+mn-lt"/>
                <a:ea typeface="+mn-ea"/>
                <a:cs typeface="+mn-cs"/>
              </a:rPr>
              <a:t>新产品前</a:t>
            </a:r>
            <a:r>
              <a:rPr lang="en-US"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周，下半周（周二</a:t>
            </a:r>
            <a:r>
              <a:rPr lang="en-US" sz="1200" kern="1200" dirty="0" smtClean="0">
                <a:solidFill>
                  <a:schemeClr val="tx1"/>
                </a:solidFill>
                <a:effectLst/>
                <a:latin typeface="+mn-lt"/>
                <a:ea typeface="+mn-ea"/>
                <a:cs typeface="+mn-cs"/>
              </a:rPr>
              <a:t>08:00</a:t>
            </a:r>
            <a:r>
              <a:rPr lang="zh-CN" altLang="en-US" sz="1200" kern="1200" dirty="0" smtClean="0">
                <a:solidFill>
                  <a:schemeClr val="tx1"/>
                </a:solidFill>
                <a:effectLst/>
                <a:latin typeface="+mn-lt"/>
                <a:ea typeface="+mn-ea"/>
                <a:cs typeface="+mn-cs"/>
              </a:rPr>
              <a:t>之后）</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20</a:t>
            </a:fld>
            <a:endParaRPr lang="en-US"/>
          </a:p>
        </p:txBody>
      </p:sp>
    </p:spTree>
    <p:extLst>
      <p:ext uri="{BB962C8B-B14F-4D97-AF65-F5344CB8AC3E}">
        <p14:creationId xmlns:p14="http://schemas.microsoft.com/office/powerpoint/2010/main" val="1791261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我们之前处理的方法是从一个数据库中找出</a:t>
            </a:r>
            <a:r>
              <a:rPr lang="en-US" altLang="zh-CN" sz="1200" kern="1200" dirty="0" smtClean="0">
                <a:solidFill>
                  <a:schemeClr val="tx1"/>
                </a:solidFill>
                <a:effectLst/>
                <a:latin typeface="+mn-lt"/>
                <a:ea typeface="+mn-ea"/>
                <a:cs typeface="+mn-cs"/>
              </a:rPr>
              <a:t>sputter</a:t>
            </a:r>
            <a:r>
              <a:rPr lang="zh-CN" altLang="en-US" sz="1200" kern="1200" dirty="0" smtClean="0">
                <a:solidFill>
                  <a:schemeClr val="tx1"/>
                </a:solidFill>
                <a:effectLst/>
                <a:latin typeface="+mn-lt"/>
                <a:ea typeface="+mn-ea"/>
                <a:cs typeface="+mn-cs"/>
              </a:rPr>
              <a:t>生产了哪些G</a:t>
            </a:r>
            <a:r>
              <a:rPr lang="en-US" altLang="zh-CN" sz="1200" kern="1200" dirty="0" err="1" smtClean="0">
                <a:solidFill>
                  <a:schemeClr val="tx1"/>
                </a:solidFill>
                <a:effectLst/>
                <a:latin typeface="+mn-lt"/>
                <a:ea typeface="+mn-ea"/>
                <a:cs typeface="+mn-cs"/>
              </a:rPr>
              <a:t>uzik</a:t>
            </a:r>
            <a:r>
              <a:rPr lang="zh-CN" altLang="en-US" sz="1200" kern="1200" dirty="0" smtClean="0">
                <a:solidFill>
                  <a:schemeClr val="tx1"/>
                </a:solidFill>
                <a:effectLst/>
                <a:latin typeface="+mn-lt"/>
                <a:ea typeface="+mn-ea"/>
                <a:cs typeface="+mn-cs"/>
              </a:rPr>
              <a:t>物料，再从实验室接收的物料的数据库中取出接收了哪些物料。然后物料组人员会通过一项一项的对比去发现有没有漏送。这样不仅仅步骤繁琐，而且这种检查方式容易出现错误，出现漏检的风险。        此外，这种比对的方法还没有办法追溯超时物料的当前状态。我们不知道它到底停留在哪个工序，不能及时地处理问题。</a:t>
            </a:r>
            <a:endParaRPr lang="en-US" altLang="zh-CN"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21</a:t>
            </a:fld>
            <a:endParaRPr lang="en-US" dirty="0"/>
          </a:p>
        </p:txBody>
      </p:sp>
    </p:spTree>
    <p:extLst>
      <p:ext uri="{BB962C8B-B14F-4D97-AF65-F5344CB8AC3E}">
        <p14:creationId xmlns:p14="http://schemas.microsoft.com/office/powerpoint/2010/main" val="1728963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我们利用</a:t>
            </a:r>
            <a:r>
              <a:rPr lang="en-US" altLang="zh-CN" dirty="0" smtClean="0"/>
              <a:t>SAS</a:t>
            </a:r>
            <a:r>
              <a:rPr lang="zh-CN" altLang="en-US" dirty="0" smtClean="0"/>
              <a:t>语言的数据处理功能，我们使用</a:t>
            </a:r>
            <a:r>
              <a:rPr lang="en-US" altLang="zh-CN" dirty="0" smtClean="0"/>
              <a:t>SAS</a:t>
            </a:r>
            <a:r>
              <a:rPr lang="zh-CN" altLang="en-US" dirty="0" smtClean="0"/>
              <a:t>进行程序设计。通过对原始数据的加工，我们可以实现更加智能的物料监控。</a:t>
            </a:r>
            <a:endParaRPr lang="en-US" altLang="zh-CN" dirty="0" smtClean="0"/>
          </a:p>
          <a:p>
            <a:r>
              <a:rPr lang="zh-CN" altLang="en-US" dirty="0" smtClean="0"/>
              <a:t>经过改善，程序会定时将</a:t>
            </a:r>
            <a:r>
              <a:rPr lang="en-US" altLang="zh-CN" dirty="0" err="1" smtClean="0"/>
              <a:t>guzik</a:t>
            </a:r>
            <a:r>
              <a:rPr lang="zh-CN" altLang="en-US" dirty="0" smtClean="0"/>
              <a:t>物料的状态发送出来。不仅仅可以直接监控到物料是哪台机器出来的，有没有送到，生产周期是多少，还可以追溯到物料当前停留在哪个工序。通过自动发送邮件，所有工序都可以看到这些信息，然后就可以根据这些信息持续跟踪所在工序的</a:t>
            </a:r>
            <a:r>
              <a:rPr lang="en-US" altLang="zh-CN" dirty="0" smtClean="0"/>
              <a:t>send ahead</a:t>
            </a:r>
            <a:r>
              <a:rPr lang="zh-CN" altLang="en-US" dirty="0" smtClean="0"/>
              <a:t>物料。</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22</a:t>
            </a:fld>
            <a:endParaRPr lang="en-US" dirty="0"/>
          </a:p>
        </p:txBody>
      </p:sp>
    </p:spTree>
    <p:extLst>
      <p:ext uri="{BB962C8B-B14F-4D97-AF65-F5344CB8AC3E}">
        <p14:creationId xmlns:p14="http://schemas.microsoft.com/office/powerpoint/2010/main" val="2407037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这方面的改善在于目标的可视化。</a:t>
            </a:r>
            <a:r>
              <a:rPr lang="zh-CN" altLang="en-US" sz="1200" b="0" i="0" kern="1200" dirty="0" smtClean="0">
                <a:solidFill>
                  <a:schemeClr val="tx1"/>
                </a:solidFill>
                <a:effectLst/>
                <a:latin typeface="+mn-lt"/>
                <a:ea typeface="+mn-ea"/>
                <a:cs typeface="+mn-cs"/>
              </a:rPr>
              <a:t>使用程序对数据进行可视化，可以快速抓住要点信息。</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数据库中有大量的原始数据，但是这些原始信息对我们往往没什么用，因为从这里根本看不出有什么规律，对我们的监管并没有什么作用。通过对原始数据进行加工处理，从这些零散的数据中找出我们想要关注的点。</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24</a:t>
            </a:fld>
            <a:endParaRPr lang="en-US" dirty="0"/>
          </a:p>
        </p:txBody>
      </p:sp>
    </p:spTree>
    <p:extLst>
      <p:ext uri="{BB962C8B-B14F-4D97-AF65-F5344CB8AC3E}">
        <p14:creationId xmlns:p14="http://schemas.microsoft.com/office/powerpoint/2010/main" val="2907507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在报废方面，我们使用程序编写出每周报废情况的直方图，利用目视化管理的方式对报废情况进行持续的监控。目视化管理的优点之一就是将目标，当前状况清晰地展现出来。</a:t>
            </a:r>
            <a:endParaRPr lang="en-US" altLang="zh-CN" dirty="0" smtClean="0"/>
          </a:p>
          <a:p>
            <a:endParaRPr lang="en-US" altLang="zh-CN" dirty="0" smtClean="0"/>
          </a:p>
          <a:p>
            <a:r>
              <a:rPr lang="zh-CN" altLang="en-US" dirty="0" smtClean="0"/>
              <a:t>之前需要有专门的人在固定时间收集，汇总数据。经过改善之后，我们建立了对报废情况的系统性管理。除去了人工操作，还可以及时地看到统计结果。</a:t>
            </a:r>
            <a:endParaRPr lang="en-US"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26</a:t>
            </a:fld>
            <a:endParaRPr lang="en-US" dirty="0"/>
          </a:p>
        </p:txBody>
      </p:sp>
    </p:spTree>
    <p:extLst>
      <p:ext uri="{BB962C8B-B14F-4D97-AF65-F5344CB8AC3E}">
        <p14:creationId xmlns:p14="http://schemas.microsoft.com/office/powerpoint/2010/main" val="3704108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2</a:t>
            </a:fld>
            <a:endParaRPr lang="en-US" dirty="0"/>
          </a:p>
        </p:txBody>
      </p:sp>
    </p:spTree>
    <p:extLst>
      <p:ext uri="{BB962C8B-B14F-4D97-AF65-F5344CB8AC3E}">
        <p14:creationId xmlns:p14="http://schemas.microsoft.com/office/powerpoint/2010/main" val="3948747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此外，还可以统计每个班次的报废情况。对于经常有操作失误的员工，组长会进行面对面的培训。</a:t>
            </a:r>
            <a:endParaRPr lang="en-US" altLang="zh-CN" dirty="0" smtClean="0"/>
          </a:p>
        </p:txBody>
      </p:sp>
      <p:sp>
        <p:nvSpPr>
          <p:cNvPr id="4" name="Slide Number Placeholder 3"/>
          <p:cNvSpPr>
            <a:spLocks noGrp="1"/>
          </p:cNvSpPr>
          <p:nvPr>
            <p:ph type="sldNum" sz="quarter" idx="10"/>
          </p:nvPr>
        </p:nvSpPr>
        <p:spPr/>
        <p:txBody>
          <a:bodyPr/>
          <a:lstStyle/>
          <a:p>
            <a:fld id="{E0E94D41-081D-4CE1-81FF-E9443B622B6E}" type="slidenum">
              <a:rPr lang="en-US" smtClean="0"/>
              <a:t>27</a:t>
            </a:fld>
            <a:endParaRPr lang="en-US" dirty="0"/>
          </a:p>
        </p:txBody>
      </p:sp>
    </p:spTree>
    <p:extLst>
      <p:ext uri="{BB962C8B-B14F-4D97-AF65-F5344CB8AC3E}">
        <p14:creationId xmlns:p14="http://schemas.microsoft.com/office/powerpoint/2010/main" val="4071419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另外一个可视化的方向是对</a:t>
            </a:r>
            <a:r>
              <a:rPr lang="en-US" altLang="zh-CN" sz="1200" kern="1200" dirty="0" smtClean="0">
                <a:solidFill>
                  <a:schemeClr val="tx1"/>
                </a:solidFill>
                <a:effectLst/>
                <a:latin typeface="+mn-lt"/>
                <a:ea typeface="+mn-ea"/>
                <a:cs typeface="+mn-cs"/>
              </a:rPr>
              <a:t>test</a:t>
            </a:r>
            <a:r>
              <a:rPr lang="zh-CN" altLang="en-US" sz="1200" kern="1200" dirty="0" smtClean="0">
                <a:solidFill>
                  <a:schemeClr val="tx1"/>
                </a:solidFill>
                <a:effectLst/>
                <a:latin typeface="+mn-lt"/>
                <a:ea typeface="+mn-ea"/>
                <a:cs typeface="+mn-cs"/>
              </a:rPr>
              <a:t>机器测试结果的跟踪。</a:t>
            </a:r>
            <a:r>
              <a:rPr lang="en-US" altLang="zh-CN" sz="1200" kern="1200" dirty="0" smtClean="0">
                <a:solidFill>
                  <a:schemeClr val="tx1"/>
                </a:solidFill>
                <a:effectLst/>
                <a:latin typeface="+mn-lt"/>
                <a:ea typeface="+mn-ea"/>
                <a:cs typeface="+mn-cs"/>
              </a:rPr>
              <a:t>QA,</a:t>
            </a:r>
            <a:r>
              <a:rPr lang="zh-CN" altLang="en-US" sz="1200" kern="1200" dirty="0" smtClean="0">
                <a:solidFill>
                  <a:schemeClr val="tx1"/>
                </a:solidFill>
                <a:effectLst/>
                <a:latin typeface="+mn-lt"/>
                <a:ea typeface="+mn-ea"/>
                <a:cs typeface="+mn-cs"/>
              </a:rPr>
              <a:t>工程部已经建立一套对</a:t>
            </a:r>
            <a:r>
              <a:rPr lang="en-US" altLang="zh-CN" sz="1200" kern="1200" dirty="0" smtClean="0">
                <a:solidFill>
                  <a:schemeClr val="tx1"/>
                </a:solidFill>
                <a:effectLst/>
                <a:latin typeface="+mn-lt"/>
                <a:ea typeface="+mn-ea"/>
                <a:cs typeface="+mn-cs"/>
              </a:rPr>
              <a:t>Mag</a:t>
            </a:r>
            <a:r>
              <a:rPr lang="zh-CN" altLang="en-US" sz="1200" kern="1200" dirty="0" smtClean="0">
                <a:solidFill>
                  <a:schemeClr val="tx1"/>
                </a:solidFill>
                <a:effectLst/>
                <a:latin typeface="+mn-lt"/>
                <a:ea typeface="+mn-ea"/>
                <a:cs typeface="+mn-cs"/>
              </a:rPr>
              <a:t>参数监控的系统，有图，有参数，可以详细地进行分析。</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但是生产部需要更加清晰简洁的结果，也就是正常还是不正常。</a:t>
            </a:r>
            <a:endParaRPr lang="en-US" altLang="zh-CN"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30</a:t>
            </a:fld>
            <a:endParaRPr lang="en-US" dirty="0"/>
          </a:p>
        </p:txBody>
      </p:sp>
    </p:spTree>
    <p:extLst>
      <p:ext uri="{BB962C8B-B14F-4D97-AF65-F5344CB8AC3E}">
        <p14:creationId xmlns:p14="http://schemas.microsoft.com/office/powerpoint/2010/main" val="1803047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如图所示，上面每一列列出了每种机器每个参数的测试结果。绿色代表机器正常，黄色代表了超出标准线但是没有超出控制线，红色代表超出了控制线。假如发现了其中一个参数有问题，我们的操作人员会及时停下机器，让工艺技术员进行检查分析，直到被确认机器正常才会开机。</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sz="1200" kern="1200" dirty="0" smtClean="0">
                <a:solidFill>
                  <a:schemeClr val="tx1"/>
                </a:solidFill>
                <a:effectLst/>
                <a:latin typeface="+mn-lt"/>
                <a:ea typeface="+mn-ea"/>
                <a:cs typeface="+mn-cs"/>
              </a:rPr>
              <a:t>High Resolution Mag Testing  table enables  you to check all the testing parameters  in one table.</a:t>
            </a:r>
          </a:p>
          <a:p>
            <a:r>
              <a:rPr lang="en-US" sz="1200" kern="1200" dirty="0" smtClean="0">
                <a:solidFill>
                  <a:schemeClr val="tx1"/>
                </a:solidFill>
                <a:effectLst/>
                <a:latin typeface="+mn-lt"/>
                <a:ea typeface="+mn-ea"/>
                <a:cs typeface="+mn-cs"/>
              </a:rPr>
              <a:t>If there is any parameter out of the control standard or warning standard ,the green button will correspondingly turn red or orange, then we can take some actions to the machine. These signals can be easily monitor without checking endless monitor charts all the time.  Furthermore ,by using the hyperlinks, you can jump to the specific chart you want to check, which provides huge convenience  to analyze details . </a:t>
            </a:r>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32</a:t>
            </a:fld>
            <a:endParaRPr lang="en-US" dirty="0"/>
          </a:p>
        </p:txBody>
      </p:sp>
    </p:spTree>
    <p:extLst>
      <p:ext uri="{BB962C8B-B14F-4D97-AF65-F5344CB8AC3E}">
        <p14:creationId xmlns:p14="http://schemas.microsoft.com/office/powerpoint/2010/main" val="905612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33</a:t>
            </a:fld>
            <a:endParaRPr lang="en-US" dirty="0"/>
          </a:p>
        </p:txBody>
      </p:sp>
    </p:spTree>
    <p:extLst>
      <p:ext uri="{BB962C8B-B14F-4D97-AF65-F5344CB8AC3E}">
        <p14:creationId xmlns:p14="http://schemas.microsoft.com/office/powerpoint/2010/main" val="3899639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aseline="0" dirty="0" smtClean="0"/>
              <a:t>利用程序化管理，我们可以实现自动化的操作，监管生产状况是否在可控制范围，出了问题可以追溯当时的状态，以及提供及时的反馈。</a:t>
            </a:r>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a:t>
            </a:r>
            <a:r>
              <a:rPr lang="zh-CN" altLang="en-US" baseline="0" dirty="0" smtClean="0"/>
              <a:t>程序化管理，就是利用自动化的程序代替人为的操作，而且具有及时性，报警功能的种种优点。</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a:t>
            </a:r>
            <a:r>
              <a:rPr lang="zh-CN" altLang="en-US" baseline="0" dirty="0" smtClean="0"/>
              <a:t>比如说从</a:t>
            </a:r>
            <a:r>
              <a:rPr lang="en-US" altLang="zh-CN" baseline="0" dirty="0" err="1" smtClean="0"/>
              <a:t>scaner</a:t>
            </a:r>
            <a:r>
              <a:rPr lang="zh-CN" altLang="en-US" baseline="0" dirty="0" smtClean="0"/>
              <a:t>读取</a:t>
            </a:r>
            <a:r>
              <a:rPr lang="en-US" altLang="zh-CN" baseline="0" dirty="0" smtClean="0"/>
              <a:t>cassette</a:t>
            </a:r>
            <a:r>
              <a:rPr lang="zh-CN" altLang="en-US" baseline="0" dirty="0" smtClean="0"/>
              <a:t>号判断进入哪台机器，到每盒物料的</a:t>
            </a:r>
            <a:r>
              <a:rPr lang="en-US" altLang="zh-CN" baseline="0" dirty="0" smtClean="0"/>
              <a:t>delay time</a:t>
            </a:r>
            <a:r>
              <a:rPr lang="zh-CN" altLang="en-US" baseline="0" dirty="0" smtClean="0"/>
              <a:t>控制，程序化管理覆盖到了我们公司运营中的方方面面。</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a:t>
            </a:r>
            <a:r>
              <a:rPr lang="zh-CN" altLang="en-US" baseline="0" dirty="0" smtClean="0"/>
              <a:t>现在我们已经进入了“大数据时代”，从预测大型病毒的传播，到分析顾客的购物行为，大数据已经影响到我们环境中的方方面面。</a:t>
            </a:r>
            <a:endParaRPr lang="en-US" altLang="zh-CN" baseline="0" dirty="0" smtClean="0"/>
          </a:p>
          <a:p>
            <a:r>
              <a:rPr lang="en-US" altLang="zh-CN" baseline="0" dirty="0" smtClean="0"/>
              <a:t>    </a:t>
            </a:r>
            <a:r>
              <a:rPr lang="zh-CN" altLang="en-US" baseline="0" dirty="0" smtClean="0"/>
              <a:t>我们公司在用数据量化生产现场的方面做的是比较全面的。每一盒物料的每一个动作，每一个测试结果都被转化成了可量化的数据。</a:t>
            </a:r>
            <a:endParaRPr lang="en-US" altLang="zh-CN" baseline="0" dirty="0" smtClean="0"/>
          </a:p>
          <a:p>
            <a:r>
              <a:rPr lang="en-US" altLang="zh-CN" baseline="0" dirty="0" smtClean="0"/>
              <a:t>    </a:t>
            </a:r>
            <a:r>
              <a:rPr lang="zh-CN" altLang="en-US" baseline="0" dirty="0" smtClean="0"/>
              <a:t>数据库里每天都有上亿的数据量产生，对这些数据的分析让可以围绕碟片的方方面面进行监控，改进。</a:t>
            </a:r>
            <a:endParaRPr lang="en-US" altLang="zh-CN" baseline="0" dirty="0" smtClean="0"/>
          </a:p>
          <a:p>
            <a:endParaRPr lang="en-US" altLang="zh-CN" baseline="0" dirty="0" smtClean="0"/>
          </a:p>
          <a:p>
            <a:endParaRPr lang="en-US" altLang="zh-CN" baseline="0" dirty="0" smtClean="0"/>
          </a:p>
          <a:p>
            <a:endParaRPr lang="en-US" altLang="zh-CN" baseline="0" dirty="0" smtClean="0"/>
          </a:p>
          <a:p>
            <a:r>
              <a:rPr lang="zh-CN" altLang="en-US" baseline="0" dirty="0" smtClean="0"/>
              <a:t>反观我们的现状，我们发现</a:t>
            </a:r>
            <a:endParaRPr lang="en-US" altLang="zh-CN" baseline="0" dirty="0" smtClean="0"/>
          </a:p>
          <a:p>
            <a:r>
              <a:rPr lang="en-US" altLang="zh-CN" baseline="0" dirty="0" smtClean="0"/>
              <a:t> </a:t>
            </a:r>
          </a:p>
          <a:p>
            <a:r>
              <a:rPr lang="zh-CN" altLang="en-US" baseline="0" dirty="0" smtClean="0"/>
              <a:t>    工程部在对采集的数据进行工程分析改进一直做得很好。但是生产部在利用数据库的数据对生产流程方面的监控，却仍然有大量数据没有被开发</a:t>
            </a:r>
            <a:r>
              <a:rPr lang="en-US" altLang="zh-CN" baseline="0" dirty="0" smtClean="0"/>
              <a:t>.</a:t>
            </a:r>
          </a:p>
          <a:p>
            <a:endParaRPr lang="en-US" altLang="zh-CN" baseline="0" dirty="0" smtClean="0"/>
          </a:p>
          <a:p>
            <a:r>
              <a:rPr lang="zh-CN" altLang="en-US" baseline="0" dirty="0" smtClean="0"/>
              <a:t>    此外，我们仍然有很多停留在人工操作的阶段。这些人为监控不仅仅意味着有大量的工作量，对出现问题的时候的可追溯性和信息的反馈往往会滞后。</a:t>
            </a:r>
            <a:endParaRPr lang="en-US" altLang="zh-CN" baseline="0" dirty="0" smtClean="0"/>
          </a:p>
          <a:p>
            <a:endParaRPr lang="en-US" altLang="zh-CN" baseline="0" dirty="0" smtClean="0"/>
          </a:p>
          <a:p>
            <a:r>
              <a:rPr lang="en-US" altLang="zh-CN" baseline="0" dirty="0" smtClean="0"/>
              <a:t>   </a:t>
            </a:r>
            <a:r>
              <a:rPr lang="zh-CN" altLang="en-US" baseline="0" dirty="0" smtClean="0"/>
              <a:t>我们希望也能够利用公司的数据资源对我们的生产流程做一些程序化的监管。通过对生产流程进行程序化的管理，可以对生产现场的监控，及时反馈以及数据可视化做进一步的改进。</a:t>
            </a:r>
            <a:endParaRPr lang="en-US" altLang="zh-CN" baseline="0"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3</a:t>
            </a:fld>
            <a:endParaRPr lang="en-US" dirty="0"/>
          </a:p>
        </p:txBody>
      </p:sp>
    </p:spTree>
    <p:extLst>
      <p:ext uri="{BB962C8B-B14F-4D97-AF65-F5344CB8AC3E}">
        <p14:creationId xmlns:p14="http://schemas.microsoft.com/office/powerpoint/2010/main" val="217101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SAS</a:t>
            </a:r>
            <a:r>
              <a:rPr lang="zh-CN" altLang="en-US" sz="1200" b="0" i="0" kern="1200" dirty="0" smtClean="0">
                <a:solidFill>
                  <a:schemeClr val="tx1"/>
                </a:solidFill>
                <a:effectLst/>
                <a:latin typeface="+mn-lt"/>
                <a:ea typeface="+mn-ea"/>
                <a:cs typeface="+mn-cs"/>
              </a:rPr>
              <a:t>是一款统计分析软件，利用它可以实现强大的数据访问；数据管理；数据呈现和数据分析功能。</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生产现场中碟片的每一个动作都是已经量化的数据，每天产生大量的数据中就需要对数据进行处理。利用这款软件进行程序上的设计，在我们公司实现了广泛的应用。</a:t>
            </a:r>
            <a:endParaRPr lang="en-US"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5</a:t>
            </a:fld>
            <a:endParaRPr lang="en-US" dirty="0"/>
          </a:p>
        </p:txBody>
      </p:sp>
    </p:spTree>
    <p:extLst>
      <p:ext uri="{BB962C8B-B14F-4D97-AF65-F5344CB8AC3E}">
        <p14:creationId xmlns:p14="http://schemas.microsoft.com/office/powerpoint/2010/main" val="309257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如何利用</a:t>
            </a:r>
            <a:r>
              <a:rPr lang="en-US" altLang="zh-CN" sz="1200" dirty="0" smtClean="0"/>
              <a:t>SAS</a:t>
            </a:r>
            <a:r>
              <a:rPr lang="zh-CN" altLang="en-US" sz="1200" dirty="0" smtClean="0"/>
              <a:t>软件对产线的操作进行优化和改善？</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6</a:t>
            </a:fld>
            <a:endParaRPr lang="en-US" dirty="0"/>
          </a:p>
        </p:txBody>
      </p:sp>
    </p:spTree>
    <p:extLst>
      <p:ext uri="{BB962C8B-B14F-4D97-AF65-F5344CB8AC3E}">
        <p14:creationId xmlns:p14="http://schemas.microsoft.com/office/powerpoint/2010/main" val="1614031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smtClean="0"/>
              <a:t> </a:t>
            </a:r>
            <a:r>
              <a:rPr lang="zh-CN" altLang="en-US" baseline="0" dirty="0" smtClean="0"/>
              <a:t>对此，我们成立了改善小组，分析了我们目前生产流程中哪些可以利用系统实现监管。</a:t>
            </a:r>
            <a:r>
              <a:rPr lang="zh-CN" altLang="en-US" dirty="0" smtClean="0"/>
              <a:t>这些是我们的小组成员。</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7</a:t>
            </a:fld>
            <a:endParaRPr lang="en-US" dirty="0"/>
          </a:p>
        </p:txBody>
      </p:sp>
    </p:spTree>
    <p:extLst>
      <p:ext uri="{BB962C8B-B14F-4D97-AF65-F5344CB8AC3E}">
        <p14:creationId xmlns:p14="http://schemas.microsoft.com/office/powerpoint/2010/main" val="2616099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磁头监控系统。</a:t>
            </a:r>
            <a:endParaRPr lang="en-US" altLang="zh-CN" dirty="0" smtClean="0"/>
          </a:p>
          <a:p>
            <a:r>
              <a:rPr lang="zh-CN" altLang="en-US" dirty="0" smtClean="0"/>
              <a:t>大家听过</a:t>
            </a:r>
            <a:r>
              <a:rPr lang="en-US" altLang="zh-CN" dirty="0" smtClean="0"/>
              <a:t>”</a:t>
            </a:r>
            <a:r>
              <a:rPr lang="zh-CN" altLang="en-US" dirty="0" smtClean="0"/>
              <a:t>黑天鹅事件</a:t>
            </a:r>
            <a:r>
              <a:rPr lang="en-US" altLang="zh-CN" dirty="0" smtClean="0"/>
              <a:t>”</a:t>
            </a:r>
            <a:r>
              <a:rPr lang="zh-CN" altLang="en-US" dirty="0" smtClean="0"/>
              <a:t>吗</a:t>
            </a:r>
            <a:r>
              <a:rPr lang="en-US" altLang="zh-CN" dirty="0" smtClean="0"/>
              <a:t>?</a:t>
            </a:r>
            <a:r>
              <a:rPr lang="zh-CN" altLang="en-US" dirty="0" smtClean="0"/>
              <a:t>就是说事情往往会以我们意想不到的方式发生。一件事情发生的概率可能微乎其微，但是它可能发生的时候往往让人猝不及防。</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p:txBody>
      </p:sp>
      <p:sp>
        <p:nvSpPr>
          <p:cNvPr id="4" name="Slide Number Placeholder 3"/>
          <p:cNvSpPr>
            <a:spLocks noGrp="1"/>
          </p:cNvSpPr>
          <p:nvPr>
            <p:ph type="sldNum" sz="quarter" idx="10"/>
          </p:nvPr>
        </p:nvSpPr>
        <p:spPr/>
        <p:txBody>
          <a:bodyPr/>
          <a:lstStyle/>
          <a:p>
            <a:fld id="{E0E94D41-081D-4CE1-81FF-E9443B622B6E}" type="slidenum">
              <a:rPr lang="en-US" smtClean="0"/>
              <a:t>9</a:t>
            </a:fld>
            <a:endParaRPr lang="en-US" dirty="0"/>
          </a:p>
        </p:txBody>
      </p:sp>
    </p:spTree>
    <p:extLst>
      <p:ext uri="{BB962C8B-B14F-4D97-AF65-F5344CB8AC3E}">
        <p14:creationId xmlns:p14="http://schemas.microsoft.com/office/powerpoint/2010/main" val="3285427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磁头在</a:t>
            </a:r>
            <a:r>
              <a:rPr lang="en-US" altLang="zh-CN" dirty="0" smtClean="0"/>
              <a:t>Test</a:t>
            </a:r>
            <a:r>
              <a:rPr lang="zh-CN" altLang="en-US" dirty="0" smtClean="0"/>
              <a:t>工序是易耗品，每天更换磁头的次数有上百次。</a:t>
            </a:r>
            <a:endParaRPr lang="en-US" altLang="zh-CN" dirty="0" smtClean="0"/>
          </a:p>
          <a:p>
            <a:r>
              <a:rPr lang="zh-CN" altLang="en-US" dirty="0" smtClean="0"/>
              <a:t>在</a:t>
            </a:r>
            <a:r>
              <a:rPr lang="en-US" altLang="zh-CN" dirty="0" smtClean="0"/>
              <a:t>2014</a:t>
            </a:r>
            <a:r>
              <a:rPr lang="zh-CN" altLang="en-US" dirty="0" smtClean="0"/>
              <a:t>年，错误更换磁头的次数达到了</a:t>
            </a:r>
            <a:r>
              <a:rPr lang="en-US" altLang="zh-CN" dirty="0" smtClean="0"/>
              <a:t>44</a:t>
            </a:r>
            <a:r>
              <a:rPr lang="zh-CN" altLang="en-US" dirty="0" smtClean="0"/>
              <a:t>次。</a:t>
            </a:r>
            <a:endParaRPr lang="en-US" altLang="zh-CN" dirty="0" smtClean="0"/>
          </a:p>
          <a:p>
            <a:r>
              <a:rPr lang="zh-CN" altLang="en-US" dirty="0" smtClean="0"/>
              <a:t>由此</a:t>
            </a:r>
            <a:r>
              <a:rPr lang="en-US" altLang="zh-CN" dirty="0" smtClean="0"/>
              <a:t>Hold</a:t>
            </a:r>
            <a:r>
              <a:rPr lang="zh-CN" altLang="en-US" dirty="0" smtClean="0"/>
              <a:t>料的数量达到了</a:t>
            </a:r>
            <a:r>
              <a:rPr lang="en-US" altLang="zh-CN" dirty="0" smtClean="0"/>
              <a:t>24k.</a:t>
            </a:r>
            <a:r>
              <a:rPr lang="zh-CN" altLang="en-US" baseline="0" dirty="0" smtClean="0"/>
              <a:t>   </a:t>
            </a:r>
            <a:endParaRPr lang="en-US" altLang="zh-CN" baseline="0" dirty="0" smtClean="0"/>
          </a:p>
          <a:p>
            <a:r>
              <a:rPr lang="zh-CN" altLang="en-US" baseline="0" dirty="0" smtClean="0"/>
              <a:t>面对如此大的</a:t>
            </a:r>
            <a:r>
              <a:rPr lang="en-US" altLang="zh-CN" baseline="0" dirty="0" smtClean="0"/>
              <a:t>hold</a:t>
            </a:r>
            <a:r>
              <a:rPr lang="zh-CN" altLang="en-US" baseline="0" dirty="0" smtClean="0"/>
              <a:t>料数量，我们希望这个问题实现改善。</a:t>
            </a:r>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zh-CN" altLang="en-US" dirty="0" smtClean="0"/>
              <a:t>通过利用</a:t>
            </a:r>
            <a:r>
              <a:rPr lang="en-US" altLang="zh-CN" dirty="0" smtClean="0"/>
              <a:t>SAS</a:t>
            </a:r>
            <a:r>
              <a:rPr lang="zh-CN" altLang="en-US" dirty="0" smtClean="0"/>
              <a:t>语言优秀的数据分析功能和我们生产线上的努力，我们建立了对磁头的程序监控。</a:t>
            </a:r>
            <a:endParaRPr lang="en-US" altLang="zh-CN" dirty="0" smtClean="0"/>
          </a:p>
          <a:p>
            <a:r>
              <a:rPr lang="zh-CN" altLang="en-US" dirty="0" smtClean="0"/>
              <a:t>我们首先需要对磁头</a:t>
            </a:r>
            <a:r>
              <a:rPr lang="en-US" altLang="zh-CN" dirty="0" smtClean="0"/>
              <a:t>ID</a:t>
            </a:r>
            <a:r>
              <a:rPr lang="zh-CN" altLang="en-US" dirty="0" smtClean="0"/>
              <a:t>进行编码，好让程序可以辩认出不同磁头的类型，为此我们培训员工按照规定登记磁头编号；</a:t>
            </a:r>
            <a:endParaRPr lang="en-US" altLang="zh-CN" dirty="0" smtClean="0"/>
          </a:p>
          <a:p>
            <a:r>
              <a:rPr lang="zh-CN" altLang="en-US" dirty="0" smtClean="0"/>
              <a:t>与此同时我们建立了每台机器对应安装磁头的对照表。</a:t>
            </a:r>
            <a:endParaRPr lang="en-US" altLang="zh-CN" dirty="0" smtClean="0"/>
          </a:p>
          <a:p>
            <a:r>
              <a:rPr lang="zh-CN" altLang="en-US" dirty="0" smtClean="0"/>
              <a:t>接着编写代码，对程序对两者进行关联。</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10</a:t>
            </a:fld>
            <a:endParaRPr lang="en-US" dirty="0"/>
          </a:p>
        </p:txBody>
      </p:sp>
    </p:spTree>
    <p:extLst>
      <p:ext uri="{BB962C8B-B14F-4D97-AF65-F5344CB8AC3E}">
        <p14:creationId xmlns:p14="http://schemas.microsoft.com/office/powerpoint/2010/main" val="2534357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先来看一下我们的磁头。</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可以看出，这些磁头的类型种类繁多，外形相像，再加上磁头更换的频率高，这些原因造成了我们容易换错磁头。</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而且，这些在机器内部的磁头在每</a:t>
            </a:r>
            <a:r>
              <a:rPr lang="en-US" altLang="zh-CN" dirty="0" smtClean="0"/>
              <a:t>4</a:t>
            </a:r>
            <a:r>
              <a:rPr lang="zh-CN" altLang="en-US" dirty="0" smtClean="0"/>
              <a:t>小时检查的时候也不容易发现安装错误的问题。等到发现这个问题的时候也已经</a:t>
            </a:r>
            <a:r>
              <a:rPr lang="en-US" altLang="zh-CN" dirty="0" smtClean="0"/>
              <a:t>hold</a:t>
            </a:r>
            <a:r>
              <a:rPr lang="zh-CN" altLang="en-US" dirty="0" smtClean="0"/>
              <a:t>了很多物料。</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依靠人工的办法仍然有很多漏洞，我们想，能不能有更好的办法？我们希望利用程序帮我们解决这个问题。</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Test</a:t>
            </a:r>
            <a:r>
              <a:rPr lang="zh-CN" altLang="en-US" dirty="0" smtClean="0"/>
              <a:t>需要用到的磁头有分</a:t>
            </a:r>
            <a:r>
              <a:rPr lang="en-US" altLang="zh-CN" dirty="0" smtClean="0"/>
              <a:t>Glide</a:t>
            </a:r>
            <a:r>
              <a:rPr lang="zh-CN" altLang="en-US" dirty="0" smtClean="0"/>
              <a:t>磁头，</a:t>
            </a:r>
            <a:r>
              <a:rPr lang="en-US" altLang="zh-CN" dirty="0" smtClean="0"/>
              <a:t>Mag</a:t>
            </a:r>
            <a:r>
              <a:rPr lang="zh-CN" altLang="en-US" dirty="0" smtClean="0"/>
              <a:t>磁头，</a:t>
            </a:r>
            <a:r>
              <a:rPr lang="en-US" altLang="zh-CN" dirty="0" smtClean="0"/>
              <a:t>Burnish</a:t>
            </a:r>
            <a:r>
              <a:rPr lang="zh-CN" altLang="en-US" dirty="0" smtClean="0"/>
              <a:t>磁头，</a:t>
            </a:r>
            <a:r>
              <a:rPr lang="en-US" altLang="zh-CN" dirty="0" smtClean="0"/>
              <a:t>Glide</a:t>
            </a:r>
            <a:r>
              <a:rPr lang="zh-CN" altLang="en-US" dirty="0" smtClean="0"/>
              <a:t>磁头里面分</a:t>
            </a:r>
            <a:r>
              <a:rPr lang="en-US" altLang="zh-CN" dirty="0" smtClean="0"/>
              <a:t>PG4Z</a:t>
            </a:r>
            <a:r>
              <a:rPr lang="zh-CN" altLang="en-US" dirty="0" smtClean="0"/>
              <a:t>和</a:t>
            </a:r>
            <a:r>
              <a:rPr lang="en-US" altLang="zh-CN" dirty="0" err="1" smtClean="0"/>
              <a:t>Ufemto</a:t>
            </a:r>
            <a:r>
              <a:rPr lang="zh-CN" altLang="en-US" dirty="0" smtClean="0"/>
              <a:t>，</a:t>
            </a:r>
            <a:r>
              <a:rPr lang="en-US" altLang="zh-CN" dirty="0" smtClean="0"/>
              <a:t>Mag</a:t>
            </a:r>
            <a:r>
              <a:rPr lang="zh-CN" altLang="en-US" dirty="0" smtClean="0"/>
              <a:t>磁头分</a:t>
            </a:r>
            <a:r>
              <a:rPr lang="en-US" altLang="zh-CN" dirty="0" err="1" smtClean="0"/>
              <a:t>Mako</a:t>
            </a:r>
            <a:r>
              <a:rPr lang="zh-CN" altLang="en-US" dirty="0" smtClean="0"/>
              <a:t>和</a:t>
            </a:r>
            <a:r>
              <a:rPr lang="en-US" altLang="zh-CN" dirty="0" smtClean="0"/>
              <a:t>Python</a:t>
            </a:r>
            <a:r>
              <a:rPr lang="zh-CN" altLang="en-US" dirty="0" smtClean="0"/>
              <a:t>。</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这些不仅仅种类繁多，外形相像，每台机器使用的磁头类型又不一样。每天更换上百次的磁头中就可能出现更换的错误，这种错误发生之后往往会</a:t>
            </a:r>
            <a:r>
              <a:rPr lang="en-US" altLang="zh-CN" dirty="0" smtClean="0"/>
              <a:t>hold</a:t>
            </a:r>
            <a:r>
              <a:rPr lang="en-US" altLang="zh-CN" baseline="0" dirty="0" smtClean="0"/>
              <a:t> </a:t>
            </a:r>
            <a:r>
              <a:rPr lang="zh-CN" altLang="en-US" baseline="0" dirty="0" smtClean="0"/>
              <a:t>住很多料</a:t>
            </a:r>
            <a:r>
              <a:rPr lang="zh-CN" altLang="en-US" dirty="0" smtClean="0"/>
              <a:t>。这种极小概率的黑天鹅给我们带来了意料之外的后果。</a:t>
            </a:r>
            <a:endParaRPr lang="en-US" altLang="zh-CN" dirty="0" smtClean="0"/>
          </a:p>
        </p:txBody>
      </p:sp>
      <p:sp>
        <p:nvSpPr>
          <p:cNvPr id="4" name="Slide Number Placeholder 3"/>
          <p:cNvSpPr>
            <a:spLocks noGrp="1"/>
          </p:cNvSpPr>
          <p:nvPr>
            <p:ph type="sldNum" sz="quarter" idx="10"/>
          </p:nvPr>
        </p:nvSpPr>
        <p:spPr/>
        <p:txBody>
          <a:bodyPr/>
          <a:lstStyle/>
          <a:p>
            <a:fld id="{E0E94D41-081D-4CE1-81FF-E9443B622B6E}" type="slidenum">
              <a:rPr lang="en-US" smtClean="0"/>
              <a:t>11</a:t>
            </a:fld>
            <a:endParaRPr lang="en-US" dirty="0"/>
          </a:p>
        </p:txBody>
      </p:sp>
    </p:spTree>
    <p:extLst>
      <p:ext uri="{BB962C8B-B14F-4D97-AF65-F5344CB8AC3E}">
        <p14:creationId xmlns:p14="http://schemas.microsoft.com/office/powerpoint/2010/main" val="3481045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1833"/>
            <a:ext cx="9144000" cy="2387600"/>
          </a:xfrm>
        </p:spPr>
        <p:txBody>
          <a:bodyPr anchor="b"/>
          <a:lstStyle>
            <a:lvl1pPr algn="ctr">
              <a:defRPr sz="8000"/>
            </a:lvl1pPr>
          </a:lstStyle>
          <a:p>
            <a:r>
              <a:rPr lang="en-US" smtClean="0"/>
              <a:t>Click to edit Master title style</a:t>
            </a:r>
            <a:endParaRPr lang="en-US"/>
          </a:p>
        </p:txBody>
      </p:sp>
      <p:sp>
        <p:nvSpPr>
          <p:cNvPr id="3" name="Subtitle 2"/>
          <p:cNvSpPr>
            <a:spLocks noGrp="1"/>
          </p:cNvSpPr>
          <p:nvPr>
            <p:ph type="subTitle" idx="1"/>
          </p:nvPr>
        </p:nvSpPr>
        <p:spPr>
          <a:xfrm>
            <a:off x="1524000" y="3602568"/>
            <a:ext cx="9144000" cy="165523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443371D8-5FAB-44CC-9209-57FE5A328FDC}" type="datetimeFigureOut">
              <a:rPr lang="zh-CN" altLang="en-US"/>
              <a:pPr/>
              <a:t>2016/4/10</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DB30BF6E-8F23-4C3F-B44C-787AE30D4988}" type="slidenum">
              <a:rPr lang="zh-CN" altLang="en-US"/>
              <a:pPr/>
              <a:t>‹#›</a:t>
            </a:fld>
            <a:endParaRPr lang="zh-CN" altLang="en-US"/>
          </a:p>
        </p:txBody>
      </p:sp>
    </p:spTree>
    <p:extLst>
      <p:ext uri="{BB962C8B-B14F-4D97-AF65-F5344CB8AC3E}">
        <p14:creationId xmlns:p14="http://schemas.microsoft.com/office/powerpoint/2010/main" val="2027282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2B2B3F8F-74ED-46AD-B3FB-85BAAB4F1F1C}" type="datetimeFigureOut">
              <a:rPr lang="zh-CN" altLang="en-US"/>
              <a:pPr/>
              <a:t>2016/4/10</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3624DFFB-CDC7-43C4-9507-1C1985F75FBE}" type="slidenum">
              <a:rPr lang="zh-CN" altLang="en-US"/>
              <a:pPr/>
              <a:t>‹#›</a:t>
            </a:fld>
            <a:endParaRPr lang="zh-CN" altLang="en-US"/>
          </a:p>
        </p:txBody>
      </p:sp>
    </p:spTree>
    <p:extLst>
      <p:ext uri="{BB962C8B-B14F-4D97-AF65-F5344CB8AC3E}">
        <p14:creationId xmlns:p14="http://schemas.microsoft.com/office/powerpoint/2010/main" val="316437494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6185"/>
            <a:ext cx="2628900" cy="581024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6185"/>
            <a:ext cx="7683500" cy="581024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C225F1FB-5E8C-45BB-B4BB-A8C9BCA75206}" type="datetimeFigureOut">
              <a:rPr lang="zh-CN" altLang="en-US"/>
              <a:pPr/>
              <a:t>2016/4/10</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E5D2434D-6166-444E-BA47-DF9DE9CA9E57}" type="slidenum">
              <a:rPr lang="zh-CN" altLang="en-US"/>
              <a:pPr/>
              <a:t>‹#›</a:t>
            </a:fld>
            <a:endParaRPr lang="zh-CN" altLang="en-US"/>
          </a:p>
        </p:txBody>
      </p:sp>
    </p:spTree>
    <p:extLst>
      <p:ext uri="{BB962C8B-B14F-4D97-AF65-F5344CB8AC3E}">
        <p14:creationId xmlns:p14="http://schemas.microsoft.com/office/powerpoint/2010/main" val="213166102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2FF46E18-ABA2-4F1E-9020-6F4CF909C118}" type="datetimeFigureOut">
              <a:rPr lang="zh-CN" altLang="en-US"/>
              <a:pPr/>
              <a:t>2016/4/10</a:t>
            </a:fld>
            <a:endParaRPr lang="zh-CN" altLang="en-US"/>
          </a:p>
        </p:txBody>
      </p:sp>
      <p:sp>
        <p:nvSpPr>
          <p:cNvPr id="3" name="Footer Placeholder 2"/>
          <p:cNvSpPr>
            <a:spLocks noGrp="1"/>
          </p:cNvSpPr>
          <p:nvPr>
            <p:ph type="ftr" sz="quarter" idx="11"/>
          </p:nvPr>
        </p:nvSpPr>
        <p:spPr/>
        <p:txBody>
          <a:bodyPr/>
          <a:lstStyle>
            <a:lvl1pPr>
              <a:defRPr/>
            </a:lvl1pPr>
          </a:lstStyle>
          <a:p>
            <a:endParaRPr lang="zh-CN" altLang="en-US"/>
          </a:p>
        </p:txBody>
      </p:sp>
      <p:sp>
        <p:nvSpPr>
          <p:cNvPr id="4" name="Slide Number Placeholder 3"/>
          <p:cNvSpPr>
            <a:spLocks noGrp="1"/>
          </p:cNvSpPr>
          <p:nvPr>
            <p:ph type="sldNum" sz="quarter" idx="12"/>
          </p:nvPr>
        </p:nvSpPr>
        <p:spPr/>
        <p:txBody>
          <a:bodyPr/>
          <a:lstStyle>
            <a:lvl1pPr>
              <a:defRPr/>
            </a:lvl1pPr>
          </a:lstStyle>
          <a:p>
            <a:fld id="{45867C0F-FCDF-4465-876D-1D118A3139A3}" type="slidenum">
              <a:rPr lang="zh-CN" altLang="en-US"/>
              <a:pPr/>
              <a:t>‹#›</a:t>
            </a:fld>
            <a:endParaRPr lang="zh-CN" altLang="en-US"/>
          </a:p>
        </p:txBody>
      </p:sp>
    </p:spTree>
    <p:extLst>
      <p:ext uri="{BB962C8B-B14F-4D97-AF65-F5344CB8AC3E}">
        <p14:creationId xmlns:p14="http://schemas.microsoft.com/office/powerpoint/2010/main" val="277310680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1833"/>
            <a:ext cx="9144000" cy="2387600"/>
          </a:xfrm>
        </p:spPr>
        <p:txBody>
          <a:bodyPr anchor="b"/>
          <a:lstStyle>
            <a:lvl1pPr algn="ctr">
              <a:defRPr sz="8000"/>
            </a:lvl1pPr>
          </a:lstStyle>
          <a:p>
            <a:r>
              <a:rPr lang="en-US" smtClean="0"/>
              <a:t>Click to edit Master title style</a:t>
            </a:r>
            <a:endParaRPr lang="en-US"/>
          </a:p>
        </p:txBody>
      </p:sp>
      <p:sp>
        <p:nvSpPr>
          <p:cNvPr id="3" name="Subtitle 2"/>
          <p:cNvSpPr>
            <a:spLocks noGrp="1"/>
          </p:cNvSpPr>
          <p:nvPr>
            <p:ph type="subTitle" idx="1"/>
          </p:nvPr>
        </p:nvSpPr>
        <p:spPr>
          <a:xfrm>
            <a:off x="1524000" y="3602568"/>
            <a:ext cx="9144000" cy="165523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smtClean="0"/>
              <a:t>Click to edit Master subtitle style</a:t>
            </a:r>
            <a:endParaRPr lang="en-US"/>
          </a:p>
        </p:txBody>
      </p:sp>
    </p:spTree>
    <p:extLst>
      <p:ext uri="{BB962C8B-B14F-4D97-AF65-F5344CB8AC3E}">
        <p14:creationId xmlns:p14="http://schemas.microsoft.com/office/powerpoint/2010/main" val="52216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62366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10267"/>
            <a:ext cx="10515600" cy="2853267"/>
          </a:xfrm>
        </p:spPr>
        <p:txBody>
          <a:bodyPr anchor="b"/>
          <a:lstStyle>
            <a:lvl1pPr>
              <a:defRPr sz="8000"/>
            </a:lvl1pPr>
          </a:lstStyle>
          <a:p>
            <a:r>
              <a:rPr lang="en-US" smtClean="0"/>
              <a:t>Click to edit Master title style</a:t>
            </a:r>
            <a:endParaRPr lang="en-US"/>
          </a:p>
        </p:txBody>
      </p:sp>
      <p:sp>
        <p:nvSpPr>
          <p:cNvPr id="3" name="Text Placeholder 2"/>
          <p:cNvSpPr>
            <a:spLocks noGrp="1"/>
          </p:cNvSpPr>
          <p:nvPr>
            <p:ph type="body" idx="1"/>
          </p:nvPr>
        </p:nvSpPr>
        <p:spPr>
          <a:xfrm>
            <a:off x="831851" y="4588934"/>
            <a:ext cx="10515600" cy="1500717"/>
          </a:xfrm>
        </p:spPr>
        <p:txBody>
          <a:bodyPr/>
          <a:lstStyle>
            <a:lvl1pPr marL="0" indent="0">
              <a:buNone/>
              <a:defRPr sz="3200"/>
            </a:lvl1pPr>
            <a:lvl2pPr marL="609585" indent="0">
              <a:buNone/>
              <a:defRPr sz="2667"/>
            </a:lvl2pPr>
            <a:lvl3pPr marL="1219170" indent="0">
              <a:buNone/>
              <a:defRPr sz="2400"/>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pPr lvl="0"/>
            <a:r>
              <a:rPr lang="en-US" smtClean="0"/>
              <a:t>Click to edit Master text styles</a:t>
            </a:r>
          </a:p>
        </p:txBody>
      </p:sp>
    </p:spTree>
    <p:extLst>
      <p:ext uri="{BB962C8B-B14F-4D97-AF65-F5344CB8AC3E}">
        <p14:creationId xmlns:p14="http://schemas.microsoft.com/office/powerpoint/2010/main" val="2166894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6684"/>
            <a:ext cx="5156200" cy="43497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826684"/>
            <a:ext cx="5156200" cy="43497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65284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6185"/>
            <a:ext cx="10515600" cy="132503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8" y="1680634"/>
            <a:ext cx="5158316"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840318" y="2506133"/>
            <a:ext cx="5158316" cy="368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0634"/>
            <a:ext cx="518371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72200" y="2506133"/>
            <a:ext cx="5183717" cy="368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531888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1352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7614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3FE30E4-6588-498E-A8B1-677EAEE6A059}" type="datetimeFigureOut">
              <a:rPr lang="zh-CN" altLang="en-US"/>
              <a:pPr/>
              <a:t>2016/4/10</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0FE1BE5C-FA08-4C7D-83ED-1C0F69E1D58E}" type="slidenum">
              <a:rPr lang="zh-CN" altLang="en-US"/>
              <a:pPr/>
              <a:t>‹#›</a:t>
            </a:fld>
            <a:endParaRPr lang="zh-CN" altLang="en-US"/>
          </a:p>
        </p:txBody>
      </p:sp>
    </p:spTree>
    <p:extLst>
      <p:ext uri="{BB962C8B-B14F-4D97-AF65-F5344CB8AC3E}">
        <p14:creationId xmlns:p14="http://schemas.microsoft.com/office/powerpoint/2010/main" val="17360708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4267"/>
            </a:lvl1pPr>
          </a:lstStyle>
          <a:p>
            <a:r>
              <a:rPr lang="en-US" smtClean="0"/>
              <a:t>Click to edit Master title style</a:t>
            </a:r>
            <a:endParaRPr lang="en-US"/>
          </a:p>
        </p:txBody>
      </p:sp>
      <p:sp>
        <p:nvSpPr>
          <p:cNvPr id="3" name="Content Placeholder 2"/>
          <p:cNvSpPr>
            <a:spLocks noGrp="1"/>
          </p:cNvSpPr>
          <p:nvPr>
            <p:ph idx="1"/>
          </p:nvPr>
        </p:nvSpPr>
        <p:spPr>
          <a:xfrm>
            <a:off x="5183717" y="988485"/>
            <a:ext cx="6172200" cy="48725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Tree>
    <p:extLst>
      <p:ext uri="{BB962C8B-B14F-4D97-AF65-F5344CB8AC3E}">
        <p14:creationId xmlns:p14="http://schemas.microsoft.com/office/powerpoint/2010/main" val="15147757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4267"/>
            </a:lvl1pPr>
          </a:lstStyle>
          <a:p>
            <a:r>
              <a:rPr lang="en-US" smtClean="0"/>
              <a:t>Click to edit Master title style</a:t>
            </a:r>
            <a:endParaRPr lang="en-US"/>
          </a:p>
        </p:txBody>
      </p:sp>
      <p:sp>
        <p:nvSpPr>
          <p:cNvPr id="3" name="Picture Placeholder 2"/>
          <p:cNvSpPr>
            <a:spLocks noGrp="1"/>
          </p:cNvSpPr>
          <p:nvPr>
            <p:ph type="pic" idx="1"/>
          </p:nvPr>
        </p:nvSpPr>
        <p:spPr>
          <a:xfrm>
            <a:off x="5183717" y="988485"/>
            <a:ext cx="6172200" cy="4872567"/>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Tree>
    <p:extLst>
      <p:ext uri="{BB962C8B-B14F-4D97-AF65-F5344CB8AC3E}">
        <p14:creationId xmlns:p14="http://schemas.microsoft.com/office/powerpoint/2010/main" val="25596035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31068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6185"/>
            <a:ext cx="2628900" cy="581024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6185"/>
            <a:ext cx="7683500" cy="581024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621420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View Abov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93590" cy="6857107"/>
          </a:xfrm>
          <a:prstGeom prst="rect">
            <a:avLst/>
          </a:prstGeom>
        </p:spPr>
      </p:pic>
      <p:sp>
        <p:nvSpPr>
          <p:cNvPr id="2" name="Title 1"/>
          <p:cNvSpPr>
            <a:spLocks noGrp="1"/>
          </p:cNvSpPr>
          <p:nvPr>
            <p:ph type="title" hasCustomPrompt="1"/>
          </p:nvPr>
        </p:nvSpPr>
        <p:spPr>
          <a:xfrm>
            <a:off x="2084919" y="3151864"/>
            <a:ext cx="9628716" cy="960627"/>
          </a:xfrm>
        </p:spPr>
        <p:txBody>
          <a:bodyPr/>
          <a:lstStyle>
            <a:lvl1pPr>
              <a:lnSpc>
                <a:spcPts val="3999"/>
              </a:lnSpc>
              <a:defRPr sz="3900" baseline="0">
                <a:solidFill>
                  <a:schemeClr val="tx1"/>
                </a:solidFill>
              </a:defRPr>
            </a:lvl1pPr>
          </a:lstStyle>
          <a:p>
            <a:r>
              <a:rPr lang="en-US" dirty="0" smtClean="0"/>
              <a:t>Presentation title</a:t>
            </a:r>
            <a:br>
              <a:rPr lang="en-US" dirty="0" smtClean="0"/>
            </a:br>
            <a:r>
              <a:rPr lang="en-US" dirty="0" smtClean="0"/>
              <a:t>second line</a:t>
            </a:r>
            <a:endParaRPr lang="en-US" dirty="0"/>
          </a:p>
        </p:txBody>
      </p:sp>
      <p:sp>
        <p:nvSpPr>
          <p:cNvPr id="12" name="Text Placeholder 11"/>
          <p:cNvSpPr>
            <a:spLocks noGrp="1"/>
          </p:cNvSpPr>
          <p:nvPr>
            <p:ph type="body" sz="quarter" idx="10" hasCustomPrompt="1"/>
          </p:nvPr>
        </p:nvSpPr>
        <p:spPr>
          <a:xfrm>
            <a:off x="2093155" y="4823938"/>
            <a:ext cx="3062816" cy="258233"/>
          </a:xfrm>
        </p:spPr>
        <p:txBody>
          <a:bodyPr/>
          <a:lstStyle>
            <a:lvl1pPr marL="0" indent="0">
              <a:buNone/>
              <a:defRPr sz="1500" b="1">
                <a:solidFill>
                  <a:schemeClr val="bg2"/>
                </a:solidFill>
              </a:defRPr>
            </a:lvl1pPr>
          </a:lstStyle>
          <a:p>
            <a:pPr lvl="0"/>
            <a:r>
              <a:rPr lang="en-US" dirty="0" smtClean="0"/>
              <a:t>June 4, 2015</a:t>
            </a:r>
          </a:p>
        </p:txBody>
      </p:sp>
      <p:sp>
        <p:nvSpPr>
          <p:cNvPr id="14" name="Text Placeholder 13"/>
          <p:cNvSpPr>
            <a:spLocks noGrp="1"/>
          </p:cNvSpPr>
          <p:nvPr>
            <p:ph type="body" sz="quarter" idx="11" hasCustomPrompt="1"/>
          </p:nvPr>
        </p:nvSpPr>
        <p:spPr>
          <a:xfrm>
            <a:off x="2081425" y="4359929"/>
            <a:ext cx="9628716" cy="260756"/>
          </a:xfrm>
        </p:spPr>
        <p:txBody>
          <a:bodyPr/>
          <a:lstStyle>
            <a:lvl1pPr marL="0" indent="0">
              <a:buNone/>
              <a:defRPr i="1" baseline="0"/>
            </a:lvl1pPr>
            <a:lvl2pPr marL="182848" indent="0">
              <a:buNone/>
              <a:defRPr/>
            </a:lvl2pPr>
          </a:lstStyle>
          <a:p>
            <a:pPr lvl="0"/>
            <a:r>
              <a:rPr lang="en-US" dirty="0" smtClean="0"/>
              <a:t>Presenters Name, Position</a:t>
            </a:r>
          </a:p>
        </p:txBody>
      </p:sp>
      <p:sp>
        <p:nvSpPr>
          <p:cNvPr id="10" name="Text Placeholder 5"/>
          <p:cNvSpPr>
            <a:spLocks noGrp="1"/>
          </p:cNvSpPr>
          <p:nvPr>
            <p:ph type="body" sz="quarter" idx="13" hasCustomPrompt="1"/>
          </p:nvPr>
        </p:nvSpPr>
        <p:spPr>
          <a:xfrm>
            <a:off x="459312" y="6598777"/>
            <a:ext cx="1394885" cy="76364"/>
          </a:xfrm>
        </p:spPr>
        <p:txBody>
          <a:bodyPr/>
          <a:lstStyle>
            <a:lvl1pPr marL="0" indent="0">
              <a:buNone/>
              <a:defRPr sz="500">
                <a:solidFill>
                  <a:schemeClr val="bg1"/>
                </a:solidFill>
              </a:defRPr>
            </a:lvl1pPr>
            <a:lvl3pPr marL="243797" indent="0">
              <a:buNone/>
              <a:defRPr/>
            </a:lvl3pPr>
          </a:lstStyle>
          <a:p>
            <a:r>
              <a:rPr lang="en-US" dirty="0" smtClean="0"/>
              <a:t>©2015 HGST, Inc. All rights reserved.</a:t>
            </a:r>
            <a:endParaRPr lang="en-US" dirty="0"/>
          </a:p>
        </p:txBody>
      </p:sp>
      <p:sp>
        <p:nvSpPr>
          <p:cNvPr id="11" name="Footer Placeholder 3"/>
          <p:cNvSpPr>
            <a:spLocks noGrp="1"/>
          </p:cNvSpPr>
          <p:nvPr>
            <p:ph type="ftr" sz="quarter" idx="3"/>
          </p:nvPr>
        </p:nvSpPr>
        <p:spPr>
          <a:xfrm>
            <a:off x="1930400" y="6591765"/>
            <a:ext cx="5320612" cy="94648"/>
          </a:xfrm>
          <a:prstGeom prst="rect">
            <a:avLst/>
          </a:prstGeom>
        </p:spPr>
        <p:txBody>
          <a:bodyPr vert="horz" lIns="0" tIns="0" rIns="0" bIns="0" rtlCol="0" anchor="ctr"/>
          <a:lstStyle>
            <a:lvl1pPr algn="l">
              <a:defRPr sz="500">
                <a:solidFill>
                  <a:schemeClr val="bg1"/>
                </a:solidFill>
              </a:defRPr>
            </a:lvl1pPr>
          </a:lstStyle>
          <a:p>
            <a:pPr defTabSz="609421"/>
            <a:r>
              <a:rPr lang="en-US" smtClean="0">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8899249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Train Tracks">
    <p:spTree>
      <p:nvGrpSpPr>
        <p:cNvPr id="1" name=""/>
        <p:cNvGrpSpPr/>
        <p:nvPr/>
      </p:nvGrpSpPr>
      <p:grpSpPr>
        <a:xfrm>
          <a:off x="0" y="0"/>
          <a:ext cx="0" cy="0"/>
          <a:chOff x="0" y="0"/>
          <a:chExt cx="0" cy="0"/>
        </a:xfrm>
      </p:grpSpPr>
      <p:pic>
        <p:nvPicPr>
          <p:cNvPr id="4098" name="Picture 2" descr="\\psf\Dropbox\__FileExchange\LeoZini\Siegel+Gale\HGST_PPT\02_Deliverables_from_Leo\HGST_PPT_060415_ajV1 2\ppt\media\image2 copy.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6397758"/>
            <a:ext cx="12192000" cy="46024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0" y="0"/>
            <a:ext cx="12190476" cy="45296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899" tIns="60949" rIns="121899" bIns="60949" numCol="1" spcCol="0" rtlCol="0" fromWordArt="0" anchor="t" anchorCtr="0" forceAA="0" compatLnSpc="1">
            <a:prstTxWarp prst="textNoShape">
              <a:avLst/>
            </a:prstTxWarp>
            <a:noAutofit/>
          </a:bodyPr>
          <a:lstStyle/>
          <a:p>
            <a:pPr defTabSz="609421"/>
            <a:endParaRPr lang="en-US" sz="2000" dirty="0" err="1" smtClean="0">
              <a:solidFill>
                <a:srgbClr val="000000"/>
              </a:solidFill>
            </a:endParaRPr>
          </a:p>
        </p:txBody>
      </p:sp>
      <p:sp>
        <p:nvSpPr>
          <p:cNvPr id="13" name="TextBox 12"/>
          <p:cNvSpPr txBox="1"/>
          <p:nvPr userDrawn="1"/>
        </p:nvSpPr>
        <p:spPr>
          <a:xfrm>
            <a:off x="10413367" y="6523821"/>
            <a:ext cx="861482" cy="230810"/>
          </a:xfrm>
          <a:prstGeom prst="rect">
            <a:avLst/>
          </a:prstGeom>
          <a:noFill/>
        </p:spPr>
        <p:txBody>
          <a:bodyPr wrap="square" lIns="121899" tIns="60949" rIns="121899" bIns="60949" rtlCol="0">
            <a:spAutoFit/>
          </a:bodyPr>
          <a:lstStyle/>
          <a:p>
            <a:pPr defTabSz="609421"/>
            <a:fld id="{A3133784-A5A8-4983-B8D7-8EA97442435F}" type="datetime1">
              <a:rPr lang="en-US" sz="700" smtClean="0">
                <a:solidFill>
                  <a:srgbClr val="3D3935"/>
                </a:solidFill>
              </a:rPr>
              <a:pPr defTabSz="609421"/>
              <a:t>4/10/2016</a:t>
            </a:fld>
            <a:endParaRPr lang="en-US" sz="700" dirty="0" err="1" smtClean="0">
              <a:solidFill>
                <a:srgbClr val="3D3935"/>
              </a:solidFill>
            </a:endParaRPr>
          </a:p>
        </p:txBody>
      </p:sp>
      <p:sp>
        <p:nvSpPr>
          <p:cNvPr id="16" name="TextBox 15"/>
          <p:cNvSpPr txBox="1"/>
          <p:nvPr userDrawn="1"/>
        </p:nvSpPr>
        <p:spPr>
          <a:xfrm>
            <a:off x="10844110" y="114110"/>
            <a:ext cx="1259649" cy="235963"/>
          </a:xfrm>
          <a:prstGeom prst="rect">
            <a:avLst/>
          </a:prstGeom>
          <a:noFill/>
        </p:spPr>
        <p:txBody>
          <a:bodyPr wrap="square" lIns="121899" tIns="60949" rIns="121899" bIns="60949" rtlCol="0">
            <a:spAutoFit/>
          </a:bodyPr>
          <a:lstStyle/>
          <a:p>
            <a:pPr defTabSz="609421"/>
            <a:r>
              <a:rPr lang="en-US" sz="700" dirty="0" smtClean="0">
                <a:solidFill>
                  <a:srgbClr val="FFFFFF"/>
                </a:solidFill>
              </a:rPr>
              <a:t>Long Live Data™</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570787"/>
            <a:ext cx="12192000" cy="5716429"/>
          </a:xfrm>
          <a:prstGeom prst="rect">
            <a:avLst/>
          </a:prstGeom>
        </p:spPr>
      </p:pic>
      <p:sp>
        <p:nvSpPr>
          <p:cNvPr id="2" name="Title 1"/>
          <p:cNvSpPr>
            <a:spLocks noGrp="1"/>
          </p:cNvSpPr>
          <p:nvPr>
            <p:ph type="title" hasCustomPrompt="1"/>
          </p:nvPr>
        </p:nvSpPr>
        <p:spPr>
          <a:xfrm>
            <a:off x="452968" y="957193"/>
            <a:ext cx="5486400" cy="1019892"/>
          </a:xfrm>
        </p:spPr>
        <p:txBody>
          <a:bodyPr/>
          <a:lstStyle>
            <a:lvl1pPr>
              <a:lnSpc>
                <a:spcPts val="4133"/>
              </a:lnSpc>
              <a:defRPr sz="3900" baseline="0">
                <a:solidFill>
                  <a:schemeClr val="tx1"/>
                </a:solidFill>
              </a:defRPr>
            </a:lvl1pPr>
          </a:lstStyle>
          <a:p>
            <a:r>
              <a:rPr lang="en-US" dirty="0" smtClean="0"/>
              <a:t>Click to edit title </a:t>
            </a:r>
            <a:br>
              <a:rPr lang="en-US" dirty="0" smtClean="0"/>
            </a:br>
            <a:r>
              <a:rPr lang="en-US" dirty="0" smtClean="0"/>
              <a:t>text</a:t>
            </a:r>
            <a:endParaRPr lang="en-US" dirty="0"/>
          </a:p>
        </p:txBody>
      </p:sp>
      <p:sp>
        <p:nvSpPr>
          <p:cNvPr id="14" name="Text Placeholder 13"/>
          <p:cNvSpPr>
            <a:spLocks noGrp="1"/>
          </p:cNvSpPr>
          <p:nvPr>
            <p:ph type="body" sz="quarter" idx="11" hasCustomPrompt="1"/>
          </p:nvPr>
        </p:nvSpPr>
        <p:spPr>
          <a:xfrm>
            <a:off x="463552" y="2168282"/>
            <a:ext cx="5475817" cy="260756"/>
          </a:xfrm>
        </p:spPr>
        <p:txBody>
          <a:bodyPr/>
          <a:lstStyle>
            <a:lvl1pPr marL="0" indent="0">
              <a:buNone/>
              <a:defRPr sz="1500" i="1" baseline="0"/>
            </a:lvl1pPr>
            <a:lvl2pPr marL="182848" indent="0">
              <a:buNone/>
              <a:defRPr/>
            </a:lvl2pPr>
          </a:lstStyle>
          <a:p>
            <a:pPr lvl="0"/>
            <a:r>
              <a:rPr lang="en-US" dirty="0" smtClean="0"/>
              <a:t>– Credit line</a:t>
            </a:r>
          </a:p>
        </p:txBody>
      </p:sp>
      <p:sp>
        <p:nvSpPr>
          <p:cNvPr id="22" name="TextBox 21"/>
          <p:cNvSpPr txBox="1"/>
          <p:nvPr userDrawn="1"/>
        </p:nvSpPr>
        <p:spPr>
          <a:xfrm>
            <a:off x="11577291" y="6546232"/>
            <a:ext cx="196749" cy="177397"/>
          </a:xfrm>
          <a:prstGeom prst="rect">
            <a:avLst/>
          </a:prstGeom>
          <a:noFill/>
        </p:spPr>
        <p:txBody>
          <a:bodyPr wrap="square" lIns="0" tIns="0" rIns="0" bIns="0" rtlCol="0" anchor="ctr" anchorCtr="0">
            <a:noAutofit/>
          </a:bodyPr>
          <a:lstStyle/>
          <a:p>
            <a:pPr algn="ctr" defTabSz="609421"/>
            <a:fld id="{4A15B919-E3DF-8843-A034-99A3C3E2A01C}" type="slidenum">
              <a:rPr lang="en-US" sz="700" smtClean="0">
                <a:solidFill>
                  <a:srgbClr val="3D3935"/>
                </a:solidFill>
                <a:ea typeface="ＭＳ Ｐゴシック" charset="-128"/>
                <a:cs typeface="Arial"/>
              </a:rPr>
              <a:pPr algn="ctr" defTabSz="609421"/>
              <a:t>‹#›</a:t>
            </a:fld>
            <a:endParaRPr lang="en-CA" sz="700" dirty="0">
              <a:solidFill>
                <a:srgbClr val="3D3935"/>
              </a:solidFill>
              <a:ea typeface="ＭＳ Ｐゴシック" charset="-128"/>
              <a:cs typeface="Arial"/>
            </a:endParaRPr>
          </a:p>
        </p:txBody>
      </p:sp>
      <p:sp>
        <p:nvSpPr>
          <p:cNvPr id="23" name="Slide Number Placeholder 5"/>
          <p:cNvSpPr>
            <a:spLocks noGrp="1"/>
          </p:cNvSpPr>
          <p:nvPr>
            <p:ph type="sldNum" sz="quarter" idx="4"/>
          </p:nvPr>
        </p:nvSpPr>
        <p:spPr>
          <a:xfrm rot="10800000" flipV="1">
            <a:off x="1857457" y="6597595"/>
            <a:ext cx="1394884" cy="71901"/>
          </a:xfrm>
          <a:prstGeom prst="rect">
            <a:avLst/>
          </a:prstGeom>
        </p:spPr>
        <p:txBody>
          <a:bodyPr vert="horz" wrap="square" lIns="0" tIns="0" rIns="0" bIns="0" rtlCol="0" anchor="ctr">
            <a:noAutofit/>
          </a:bodyPr>
          <a:lstStyle>
            <a:lvl1pPr algn="l">
              <a:defRPr sz="500" b="0" i="0">
                <a:solidFill>
                  <a:schemeClr val="tx1"/>
                </a:solidFill>
                <a:latin typeface="+mj-lt"/>
                <a:cs typeface="Calibri"/>
              </a:defRPr>
            </a:lvl1pPr>
          </a:lstStyle>
          <a:p>
            <a:pPr defTabSz="609421"/>
            <a:r>
              <a:rPr lang="en-US" smtClean="0">
                <a:solidFill>
                  <a:srgbClr val="3D3935"/>
                </a:solidFill>
              </a:rPr>
              <a:t>©2015 HGST, Inc. All rights reserved.</a:t>
            </a:r>
            <a:endParaRPr lang="en-US" dirty="0">
              <a:solidFill>
                <a:srgbClr val="3D3935"/>
              </a:solidFill>
            </a:endParaRPr>
          </a:p>
        </p:txBody>
      </p:sp>
      <p:sp>
        <p:nvSpPr>
          <p:cNvPr id="12" name="Footer Placeholder 3"/>
          <p:cNvSpPr>
            <a:spLocks noGrp="1"/>
          </p:cNvSpPr>
          <p:nvPr>
            <p:ph type="ftr" sz="quarter" idx="3"/>
          </p:nvPr>
        </p:nvSpPr>
        <p:spPr>
          <a:xfrm>
            <a:off x="3328088" y="6591765"/>
            <a:ext cx="5320612" cy="94648"/>
          </a:xfrm>
          <a:prstGeom prst="rect">
            <a:avLst/>
          </a:prstGeom>
        </p:spPr>
        <p:txBody>
          <a:bodyPr vert="horz" lIns="0" tIns="0" rIns="0" bIns="0" rtlCol="0" anchor="ctr"/>
          <a:lstStyle>
            <a:lvl1pPr algn="l">
              <a:defRPr sz="500">
                <a:solidFill>
                  <a:schemeClr val="tx1"/>
                </a:solidFill>
              </a:defRPr>
            </a:lvl1pPr>
          </a:lstStyle>
          <a:p>
            <a:pPr defTabSz="609421"/>
            <a:r>
              <a:rPr lang="en-US" smtClean="0">
                <a:solidFill>
                  <a:srgbClr val="3D3935"/>
                </a:solidFill>
              </a:rPr>
              <a:t>Confidential</a:t>
            </a:r>
            <a:endParaRPr lang="en-US" dirty="0">
              <a:solidFill>
                <a:srgbClr val="3D3935"/>
              </a:solidFill>
            </a:endParaRPr>
          </a:p>
        </p:txBody>
      </p:sp>
    </p:spTree>
    <p:extLst>
      <p:ext uri="{BB962C8B-B14F-4D97-AF65-F5344CB8AC3E}">
        <p14:creationId xmlns:p14="http://schemas.microsoft.com/office/powerpoint/2010/main" val="13347603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Collaboration">
    <p:spTree>
      <p:nvGrpSpPr>
        <p:cNvPr id="1" name=""/>
        <p:cNvGrpSpPr/>
        <p:nvPr/>
      </p:nvGrpSpPr>
      <p:grpSpPr>
        <a:xfrm>
          <a:off x="0" y="0"/>
          <a:ext cx="0" cy="0"/>
          <a:chOff x="0" y="0"/>
          <a:chExt cx="0" cy="0"/>
        </a:xfrm>
      </p:grpSpPr>
      <p:pic>
        <p:nvPicPr>
          <p:cNvPr id="19" name="Picture 2" descr="\\psf\Dropbox\__FileExchange\LeoZini\Siegel+Gale\HGST_PPT\02_Deliverables_from_Leo\HGST_PPT_060415_ajV1 2\ppt\media\image2 copy.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6397758"/>
            <a:ext cx="12192000" cy="460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552495"/>
            <a:ext cx="12192000" cy="5753015"/>
          </a:xfrm>
          <a:prstGeom prst="rect">
            <a:avLst/>
          </a:prstGeom>
        </p:spPr>
      </p:pic>
      <p:sp>
        <p:nvSpPr>
          <p:cNvPr id="10" name="Rectangle 9"/>
          <p:cNvSpPr/>
          <p:nvPr userDrawn="1"/>
        </p:nvSpPr>
        <p:spPr>
          <a:xfrm>
            <a:off x="0" y="0"/>
            <a:ext cx="12190476" cy="45296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899" tIns="60949" rIns="121899" bIns="60949" numCol="1" spcCol="0" rtlCol="0" fromWordArt="0" anchor="t" anchorCtr="0" forceAA="0" compatLnSpc="1">
            <a:prstTxWarp prst="textNoShape">
              <a:avLst/>
            </a:prstTxWarp>
            <a:noAutofit/>
          </a:bodyPr>
          <a:lstStyle/>
          <a:p>
            <a:pPr defTabSz="609421"/>
            <a:endParaRPr lang="en-US" sz="2000" dirty="0" err="1" smtClean="0">
              <a:solidFill>
                <a:srgbClr val="000000"/>
              </a:solidFill>
            </a:endParaRPr>
          </a:p>
        </p:txBody>
      </p:sp>
      <p:sp>
        <p:nvSpPr>
          <p:cNvPr id="13" name="TextBox 12"/>
          <p:cNvSpPr txBox="1"/>
          <p:nvPr userDrawn="1"/>
        </p:nvSpPr>
        <p:spPr>
          <a:xfrm>
            <a:off x="10413367" y="6523821"/>
            <a:ext cx="861482" cy="230810"/>
          </a:xfrm>
          <a:prstGeom prst="rect">
            <a:avLst/>
          </a:prstGeom>
          <a:noFill/>
        </p:spPr>
        <p:txBody>
          <a:bodyPr wrap="square" lIns="121899" tIns="60949" rIns="121899" bIns="60949" rtlCol="0">
            <a:spAutoFit/>
          </a:bodyPr>
          <a:lstStyle/>
          <a:p>
            <a:pPr defTabSz="609421"/>
            <a:fld id="{A3133784-A5A8-4983-B8D7-8EA97442435F}" type="datetime1">
              <a:rPr lang="en-US" sz="700" smtClean="0">
                <a:solidFill>
                  <a:srgbClr val="3D3935"/>
                </a:solidFill>
              </a:rPr>
              <a:pPr defTabSz="609421"/>
              <a:t>4/10/2016</a:t>
            </a:fld>
            <a:endParaRPr lang="en-US" sz="700" dirty="0" err="1" smtClean="0">
              <a:solidFill>
                <a:srgbClr val="3D3935"/>
              </a:solidFill>
            </a:endParaRPr>
          </a:p>
        </p:txBody>
      </p:sp>
      <p:sp>
        <p:nvSpPr>
          <p:cNvPr id="16" name="TextBox 15"/>
          <p:cNvSpPr txBox="1"/>
          <p:nvPr userDrawn="1"/>
        </p:nvSpPr>
        <p:spPr>
          <a:xfrm>
            <a:off x="10844110" y="114110"/>
            <a:ext cx="1259649" cy="235963"/>
          </a:xfrm>
          <a:prstGeom prst="rect">
            <a:avLst/>
          </a:prstGeom>
          <a:noFill/>
        </p:spPr>
        <p:txBody>
          <a:bodyPr wrap="square" lIns="121899" tIns="60949" rIns="121899" bIns="60949" rtlCol="0">
            <a:spAutoFit/>
          </a:bodyPr>
          <a:lstStyle/>
          <a:p>
            <a:pPr defTabSz="609421"/>
            <a:r>
              <a:rPr lang="en-US" sz="700" dirty="0" smtClean="0">
                <a:solidFill>
                  <a:srgbClr val="FFFFFF"/>
                </a:solidFill>
              </a:rPr>
              <a:t>Long Live Data™</a:t>
            </a:r>
          </a:p>
        </p:txBody>
      </p:sp>
      <p:sp>
        <p:nvSpPr>
          <p:cNvPr id="22" name="TextBox 21"/>
          <p:cNvSpPr txBox="1"/>
          <p:nvPr userDrawn="1"/>
        </p:nvSpPr>
        <p:spPr>
          <a:xfrm>
            <a:off x="11577291" y="6546232"/>
            <a:ext cx="196749" cy="177397"/>
          </a:xfrm>
          <a:prstGeom prst="rect">
            <a:avLst/>
          </a:prstGeom>
          <a:noFill/>
        </p:spPr>
        <p:txBody>
          <a:bodyPr wrap="square" lIns="0" tIns="0" rIns="0" bIns="0" rtlCol="0" anchor="ctr" anchorCtr="0">
            <a:noAutofit/>
          </a:bodyPr>
          <a:lstStyle/>
          <a:p>
            <a:pPr algn="ctr" defTabSz="609421"/>
            <a:fld id="{4A15B919-E3DF-8843-A034-99A3C3E2A01C}" type="slidenum">
              <a:rPr lang="en-US" sz="700" smtClean="0">
                <a:solidFill>
                  <a:srgbClr val="3D3935"/>
                </a:solidFill>
                <a:ea typeface="ＭＳ Ｐゴシック" charset="-128"/>
                <a:cs typeface="Arial"/>
              </a:rPr>
              <a:pPr algn="ctr" defTabSz="609421"/>
              <a:t>‹#›</a:t>
            </a:fld>
            <a:endParaRPr lang="en-CA" sz="700" dirty="0">
              <a:solidFill>
                <a:srgbClr val="3D3935"/>
              </a:solidFill>
              <a:ea typeface="ＭＳ Ｐゴシック" charset="-128"/>
              <a:cs typeface="Arial"/>
            </a:endParaRPr>
          </a:p>
        </p:txBody>
      </p:sp>
      <p:sp>
        <p:nvSpPr>
          <p:cNvPr id="14" name="Text Placeholder 13"/>
          <p:cNvSpPr>
            <a:spLocks noGrp="1"/>
          </p:cNvSpPr>
          <p:nvPr>
            <p:ph type="body" sz="quarter" idx="11" hasCustomPrompt="1"/>
          </p:nvPr>
        </p:nvSpPr>
        <p:spPr>
          <a:xfrm>
            <a:off x="463552" y="2168282"/>
            <a:ext cx="5475817" cy="260756"/>
          </a:xfrm>
        </p:spPr>
        <p:txBody>
          <a:bodyPr/>
          <a:lstStyle>
            <a:lvl1pPr marL="0" indent="0">
              <a:buNone/>
              <a:defRPr sz="1500" i="1" baseline="0"/>
            </a:lvl1pPr>
            <a:lvl2pPr marL="182848" indent="0">
              <a:buNone/>
              <a:defRPr/>
            </a:lvl2pPr>
          </a:lstStyle>
          <a:p>
            <a:pPr lvl="0"/>
            <a:r>
              <a:rPr lang="en-US" dirty="0" smtClean="0"/>
              <a:t>Subtitle Text</a:t>
            </a:r>
          </a:p>
        </p:txBody>
      </p:sp>
      <p:sp>
        <p:nvSpPr>
          <p:cNvPr id="15" name="Title 1"/>
          <p:cNvSpPr>
            <a:spLocks noGrp="1"/>
          </p:cNvSpPr>
          <p:nvPr>
            <p:ph type="title" hasCustomPrompt="1"/>
          </p:nvPr>
        </p:nvSpPr>
        <p:spPr>
          <a:xfrm>
            <a:off x="452968" y="957193"/>
            <a:ext cx="5486400" cy="1019892"/>
          </a:xfrm>
        </p:spPr>
        <p:txBody>
          <a:bodyPr/>
          <a:lstStyle>
            <a:lvl1pPr>
              <a:lnSpc>
                <a:spcPts val="4133"/>
              </a:lnSpc>
              <a:defRPr sz="3900" baseline="0">
                <a:solidFill>
                  <a:schemeClr val="tx1"/>
                </a:solidFill>
              </a:defRPr>
            </a:lvl1pPr>
          </a:lstStyle>
          <a:p>
            <a:r>
              <a:rPr lang="en-US" dirty="0" smtClean="0"/>
              <a:t>Click to edit title </a:t>
            </a:r>
            <a:br>
              <a:rPr lang="en-US" dirty="0" smtClean="0"/>
            </a:br>
            <a:r>
              <a:rPr lang="en-US" dirty="0" smtClean="0"/>
              <a:t>text</a:t>
            </a:r>
            <a:endParaRPr lang="en-US" dirty="0"/>
          </a:p>
        </p:txBody>
      </p:sp>
      <p:sp>
        <p:nvSpPr>
          <p:cNvPr id="17" name="Slide Number Placeholder 5"/>
          <p:cNvSpPr>
            <a:spLocks noGrp="1"/>
          </p:cNvSpPr>
          <p:nvPr>
            <p:ph type="sldNum" sz="quarter" idx="4"/>
          </p:nvPr>
        </p:nvSpPr>
        <p:spPr>
          <a:xfrm rot="10800000" flipV="1">
            <a:off x="1857457" y="6597595"/>
            <a:ext cx="1394884" cy="71901"/>
          </a:xfrm>
          <a:prstGeom prst="rect">
            <a:avLst/>
          </a:prstGeom>
        </p:spPr>
        <p:txBody>
          <a:bodyPr vert="horz" wrap="square" lIns="0" tIns="0" rIns="0" bIns="0" rtlCol="0" anchor="ctr">
            <a:noAutofit/>
          </a:bodyPr>
          <a:lstStyle>
            <a:lvl1pPr algn="l">
              <a:defRPr sz="500" b="0" i="0">
                <a:solidFill>
                  <a:schemeClr val="tx1"/>
                </a:solidFill>
                <a:latin typeface="+mj-lt"/>
                <a:cs typeface="Calibri"/>
              </a:defRPr>
            </a:lvl1pPr>
          </a:lstStyle>
          <a:p>
            <a:pPr defTabSz="609421"/>
            <a:r>
              <a:rPr lang="en-US" smtClean="0">
                <a:solidFill>
                  <a:srgbClr val="3D3935"/>
                </a:solidFill>
              </a:rPr>
              <a:t>©2015 HGST, Inc. All rights reserved.</a:t>
            </a:r>
            <a:endParaRPr lang="en-US" dirty="0">
              <a:solidFill>
                <a:srgbClr val="3D3935"/>
              </a:solidFill>
            </a:endParaRPr>
          </a:p>
        </p:txBody>
      </p:sp>
      <p:sp>
        <p:nvSpPr>
          <p:cNvPr id="18" name="Footer Placeholder 3"/>
          <p:cNvSpPr>
            <a:spLocks noGrp="1"/>
          </p:cNvSpPr>
          <p:nvPr>
            <p:ph type="ftr" sz="quarter" idx="3"/>
          </p:nvPr>
        </p:nvSpPr>
        <p:spPr>
          <a:xfrm>
            <a:off x="3328088" y="6591765"/>
            <a:ext cx="5320612" cy="94648"/>
          </a:xfrm>
          <a:prstGeom prst="rect">
            <a:avLst/>
          </a:prstGeom>
        </p:spPr>
        <p:txBody>
          <a:bodyPr vert="horz" lIns="0" tIns="0" rIns="0" bIns="0" rtlCol="0" anchor="ctr"/>
          <a:lstStyle>
            <a:lvl1pPr algn="l">
              <a:defRPr sz="500">
                <a:solidFill>
                  <a:schemeClr val="tx1"/>
                </a:solidFill>
              </a:defRPr>
            </a:lvl1pPr>
          </a:lstStyle>
          <a:p>
            <a:pPr defTabSz="609421"/>
            <a:r>
              <a:rPr lang="en-US" smtClean="0">
                <a:solidFill>
                  <a:srgbClr val="3D3935"/>
                </a:solidFill>
              </a:rPr>
              <a:t>Confidential</a:t>
            </a:r>
            <a:endParaRPr lang="en-US" dirty="0">
              <a:solidFill>
                <a:srgbClr val="3D3935"/>
              </a:solidFill>
            </a:endParaRPr>
          </a:p>
        </p:txBody>
      </p:sp>
    </p:spTree>
    <p:extLst>
      <p:ext uri="{BB962C8B-B14F-4D97-AF65-F5344CB8AC3E}">
        <p14:creationId xmlns:p14="http://schemas.microsoft.com/office/powerpoint/2010/main" val="22207305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Mobile Access">
    <p:spTree>
      <p:nvGrpSpPr>
        <p:cNvPr id="1" name=""/>
        <p:cNvGrpSpPr/>
        <p:nvPr/>
      </p:nvGrpSpPr>
      <p:grpSpPr>
        <a:xfrm>
          <a:off x="0" y="0"/>
          <a:ext cx="0" cy="0"/>
          <a:chOff x="0" y="0"/>
          <a:chExt cx="0" cy="0"/>
        </a:xfrm>
      </p:grpSpPr>
      <p:pic>
        <p:nvPicPr>
          <p:cNvPr id="19" name="Picture 2" descr="\\psf\Dropbox\__FileExchange\LeoZini\Siegel+Gale\HGST_PPT\02_Deliverables_from_Leo\HGST_PPT_060415_ajV1 2\ppt\media\image2 copy.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6397758"/>
            <a:ext cx="12192000" cy="4602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570787"/>
            <a:ext cx="12192000" cy="5716429"/>
          </a:xfrm>
          <a:prstGeom prst="rect">
            <a:avLst/>
          </a:prstGeom>
        </p:spPr>
      </p:pic>
      <p:sp>
        <p:nvSpPr>
          <p:cNvPr id="10" name="Rectangle 9"/>
          <p:cNvSpPr/>
          <p:nvPr userDrawn="1"/>
        </p:nvSpPr>
        <p:spPr>
          <a:xfrm>
            <a:off x="0" y="0"/>
            <a:ext cx="12190476" cy="45296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899" tIns="60949" rIns="121899" bIns="60949" numCol="1" spcCol="0" rtlCol="0" fromWordArt="0" anchor="t" anchorCtr="0" forceAA="0" compatLnSpc="1">
            <a:prstTxWarp prst="textNoShape">
              <a:avLst/>
            </a:prstTxWarp>
            <a:noAutofit/>
          </a:bodyPr>
          <a:lstStyle/>
          <a:p>
            <a:pPr defTabSz="609421"/>
            <a:endParaRPr lang="en-US" sz="2000" dirty="0" err="1" smtClean="0">
              <a:solidFill>
                <a:srgbClr val="000000"/>
              </a:solidFill>
            </a:endParaRPr>
          </a:p>
        </p:txBody>
      </p:sp>
      <p:sp>
        <p:nvSpPr>
          <p:cNvPr id="13" name="TextBox 12"/>
          <p:cNvSpPr txBox="1"/>
          <p:nvPr userDrawn="1"/>
        </p:nvSpPr>
        <p:spPr>
          <a:xfrm>
            <a:off x="10413367" y="6523821"/>
            <a:ext cx="861482" cy="230810"/>
          </a:xfrm>
          <a:prstGeom prst="rect">
            <a:avLst/>
          </a:prstGeom>
          <a:noFill/>
        </p:spPr>
        <p:txBody>
          <a:bodyPr wrap="square" lIns="121899" tIns="60949" rIns="121899" bIns="60949" rtlCol="0">
            <a:spAutoFit/>
          </a:bodyPr>
          <a:lstStyle/>
          <a:p>
            <a:pPr defTabSz="609421"/>
            <a:fld id="{A3133784-A5A8-4983-B8D7-8EA97442435F}" type="datetime1">
              <a:rPr lang="en-US" sz="700" smtClean="0">
                <a:solidFill>
                  <a:srgbClr val="3D3935"/>
                </a:solidFill>
              </a:rPr>
              <a:pPr defTabSz="609421"/>
              <a:t>4/10/2016</a:t>
            </a:fld>
            <a:endParaRPr lang="en-US" sz="700" dirty="0" err="1" smtClean="0">
              <a:solidFill>
                <a:srgbClr val="3D3935"/>
              </a:solidFill>
            </a:endParaRPr>
          </a:p>
        </p:txBody>
      </p:sp>
      <p:sp>
        <p:nvSpPr>
          <p:cNvPr id="16" name="TextBox 15"/>
          <p:cNvSpPr txBox="1"/>
          <p:nvPr userDrawn="1"/>
        </p:nvSpPr>
        <p:spPr>
          <a:xfrm>
            <a:off x="10844110" y="114110"/>
            <a:ext cx="1259649" cy="235963"/>
          </a:xfrm>
          <a:prstGeom prst="rect">
            <a:avLst/>
          </a:prstGeom>
          <a:noFill/>
        </p:spPr>
        <p:txBody>
          <a:bodyPr wrap="square" lIns="121899" tIns="60949" rIns="121899" bIns="60949" rtlCol="0">
            <a:spAutoFit/>
          </a:bodyPr>
          <a:lstStyle/>
          <a:p>
            <a:pPr defTabSz="609421"/>
            <a:r>
              <a:rPr lang="en-US" sz="700" dirty="0" smtClean="0">
                <a:solidFill>
                  <a:srgbClr val="FFFFFF"/>
                </a:solidFill>
              </a:rPr>
              <a:t>Long Live Data™</a:t>
            </a:r>
          </a:p>
        </p:txBody>
      </p:sp>
      <p:sp>
        <p:nvSpPr>
          <p:cNvPr id="22" name="TextBox 21"/>
          <p:cNvSpPr txBox="1"/>
          <p:nvPr userDrawn="1"/>
        </p:nvSpPr>
        <p:spPr>
          <a:xfrm>
            <a:off x="11577291" y="6546232"/>
            <a:ext cx="196749" cy="177397"/>
          </a:xfrm>
          <a:prstGeom prst="rect">
            <a:avLst/>
          </a:prstGeom>
          <a:noFill/>
        </p:spPr>
        <p:txBody>
          <a:bodyPr wrap="square" lIns="0" tIns="0" rIns="0" bIns="0" rtlCol="0" anchor="ctr" anchorCtr="0">
            <a:noAutofit/>
          </a:bodyPr>
          <a:lstStyle/>
          <a:p>
            <a:pPr algn="ctr" defTabSz="609421"/>
            <a:fld id="{4A15B919-E3DF-8843-A034-99A3C3E2A01C}" type="slidenum">
              <a:rPr lang="en-US" sz="700" smtClean="0">
                <a:solidFill>
                  <a:srgbClr val="3D3935"/>
                </a:solidFill>
                <a:ea typeface="ＭＳ Ｐゴシック" charset="-128"/>
                <a:cs typeface="Arial"/>
              </a:rPr>
              <a:pPr algn="ctr" defTabSz="609421"/>
              <a:t>‹#›</a:t>
            </a:fld>
            <a:endParaRPr lang="en-CA" sz="700" dirty="0">
              <a:solidFill>
                <a:srgbClr val="3D3935"/>
              </a:solidFill>
              <a:ea typeface="ＭＳ Ｐゴシック" charset="-128"/>
              <a:cs typeface="Arial"/>
            </a:endParaRPr>
          </a:p>
        </p:txBody>
      </p:sp>
      <p:sp>
        <p:nvSpPr>
          <p:cNvPr id="14" name="Text Placeholder 13"/>
          <p:cNvSpPr>
            <a:spLocks noGrp="1"/>
          </p:cNvSpPr>
          <p:nvPr>
            <p:ph type="body" sz="quarter" idx="11" hasCustomPrompt="1"/>
          </p:nvPr>
        </p:nvSpPr>
        <p:spPr>
          <a:xfrm>
            <a:off x="463552" y="2168282"/>
            <a:ext cx="5475817" cy="260756"/>
          </a:xfrm>
        </p:spPr>
        <p:txBody>
          <a:bodyPr/>
          <a:lstStyle>
            <a:lvl1pPr marL="0" indent="0">
              <a:buNone/>
              <a:defRPr sz="1500" i="1" baseline="0"/>
            </a:lvl1pPr>
            <a:lvl2pPr marL="182848" indent="0">
              <a:buNone/>
              <a:defRPr/>
            </a:lvl2pPr>
          </a:lstStyle>
          <a:p>
            <a:pPr lvl="0"/>
            <a:r>
              <a:rPr lang="en-US" dirty="0" smtClean="0"/>
              <a:t>Click to edit subtitle</a:t>
            </a:r>
          </a:p>
        </p:txBody>
      </p:sp>
      <p:sp>
        <p:nvSpPr>
          <p:cNvPr id="15" name="Title 1"/>
          <p:cNvSpPr>
            <a:spLocks noGrp="1"/>
          </p:cNvSpPr>
          <p:nvPr>
            <p:ph type="title" hasCustomPrompt="1"/>
          </p:nvPr>
        </p:nvSpPr>
        <p:spPr>
          <a:xfrm>
            <a:off x="452968" y="957193"/>
            <a:ext cx="5486400" cy="1019892"/>
          </a:xfrm>
        </p:spPr>
        <p:txBody>
          <a:bodyPr/>
          <a:lstStyle>
            <a:lvl1pPr>
              <a:lnSpc>
                <a:spcPts val="4133"/>
              </a:lnSpc>
              <a:defRPr sz="3900" baseline="0">
                <a:solidFill>
                  <a:schemeClr val="tx1"/>
                </a:solidFill>
              </a:defRPr>
            </a:lvl1pPr>
          </a:lstStyle>
          <a:p>
            <a:r>
              <a:rPr lang="en-US" dirty="0" smtClean="0"/>
              <a:t>Click to edit title </a:t>
            </a:r>
            <a:br>
              <a:rPr lang="en-US" dirty="0" smtClean="0"/>
            </a:br>
            <a:r>
              <a:rPr lang="en-US" dirty="0" smtClean="0"/>
              <a:t>text</a:t>
            </a:r>
            <a:endParaRPr lang="en-US" dirty="0"/>
          </a:p>
        </p:txBody>
      </p:sp>
      <p:sp>
        <p:nvSpPr>
          <p:cNvPr id="17" name="Slide Number Placeholder 5"/>
          <p:cNvSpPr>
            <a:spLocks noGrp="1"/>
          </p:cNvSpPr>
          <p:nvPr>
            <p:ph type="sldNum" sz="quarter" idx="4"/>
          </p:nvPr>
        </p:nvSpPr>
        <p:spPr>
          <a:xfrm rot="10800000" flipV="1">
            <a:off x="1857457" y="6597595"/>
            <a:ext cx="1394884" cy="71901"/>
          </a:xfrm>
          <a:prstGeom prst="rect">
            <a:avLst/>
          </a:prstGeom>
        </p:spPr>
        <p:txBody>
          <a:bodyPr vert="horz" wrap="square" lIns="0" tIns="0" rIns="0" bIns="0" rtlCol="0" anchor="ctr">
            <a:noAutofit/>
          </a:bodyPr>
          <a:lstStyle>
            <a:lvl1pPr algn="l">
              <a:defRPr sz="500" b="0" i="0">
                <a:solidFill>
                  <a:schemeClr val="tx1"/>
                </a:solidFill>
                <a:latin typeface="+mj-lt"/>
                <a:cs typeface="Calibri"/>
              </a:defRPr>
            </a:lvl1pPr>
          </a:lstStyle>
          <a:p>
            <a:pPr defTabSz="609421"/>
            <a:r>
              <a:rPr lang="en-US" smtClean="0">
                <a:solidFill>
                  <a:srgbClr val="3D3935"/>
                </a:solidFill>
              </a:rPr>
              <a:t>©2015 HGST, Inc. All rights reserved.</a:t>
            </a:r>
            <a:endParaRPr lang="en-US" dirty="0">
              <a:solidFill>
                <a:srgbClr val="3D3935"/>
              </a:solidFill>
            </a:endParaRPr>
          </a:p>
        </p:txBody>
      </p:sp>
      <p:sp>
        <p:nvSpPr>
          <p:cNvPr id="18" name="Footer Placeholder 3"/>
          <p:cNvSpPr>
            <a:spLocks noGrp="1"/>
          </p:cNvSpPr>
          <p:nvPr>
            <p:ph type="ftr" sz="quarter" idx="3"/>
          </p:nvPr>
        </p:nvSpPr>
        <p:spPr>
          <a:xfrm>
            <a:off x="3328088" y="6591765"/>
            <a:ext cx="5320612" cy="94648"/>
          </a:xfrm>
          <a:prstGeom prst="rect">
            <a:avLst/>
          </a:prstGeom>
        </p:spPr>
        <p:txBody>
          <a:bodyPr vert="horz" lIns="0" tIns="0" rIns="0" bIns="0" rtlCol="0" anchor="ctr"/>
          <a:lstStyle>
            <a:lvl1pPr algn="l">
              <a:defRPr sz="500">
                <a:solidFill>
                  <a:schemeClr val="tx1"/>
                </a:solidFill>
              </a:defRPr>
            </a:lvl1pPr>
          </a:lstStyle>
          <a:p>
            <a:pPr defTabSz="609421"/>
            <a:r>
              <a:rPr lang="en-US" smtClean="0">
                <a:solidFill>
                  <a:srgbClr val="3D3935"/>
                </a:solidFill>
              </a:rPr>
              <a:t>Confidential</a:t>
            </a:r>
            <a:endParaRPr lang="en-US" dirty="0">
              <a:solidFill>
                <a:srgbClr val="3D3935"/>
              </a:solidFill>
            </a:endParaRPr>
          </a:p>
        </p:txBody>
      </p:sp>
    </p:spTree>
    <p:extLst>
      <p:ext uri="{BB962C8B-B14F-4D97-AF65-F5344CB8AC3E}">
        <p14:creationId xmlns:p14="http://schemas.microsoft.com/office/powerpoint/2010/main" val="13450280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ight Effec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784" y="-9472"/>
            <a:ext cx="12219566" cy="6876944"/>
          </a:xfrm>
          <a:prstGeom prst="rect">
            <a:avLst/>
          </a:prstGeom>
        </p:spPr>
      </p:pic>
      <p:sp>
        <p:nvSpPr>
          <p:cNvPr id="2" name="Title 1"/>
          <p:cNvSpPr>
            <a:spLocks noGrp="1"/>
          </p:cNvSpPr>
          <p:nvPr>
            <p:ph type="title" hasCustomPrompt="1"/>
          </p:nvPr>
        </p:nvSpPr>
        <p:spPr>
          <a:xfrm>
            <a:off x="2084919" y="3151864"/>
            <a:ext cx="9628716" cy="1856171"/>
          </a:xfrm>
        </p:spPr>
        <p:txBody>
          <a:bodyPr/>
          <a:lstStyle>
            <a:lvl1pPr>
              <a:lnSpc>
                <a:spcPts val="3999"/>
              </a:lnSpc>
              <a:defRPr sz="3900" baseline="0">
                <a:solidFill>
                  <a:schemeClr val="tx1"/>
                </a:solidFill>
              </a:defRPr>
            </a:lvl1pPr>
          </a:lstStyle>
          <a:p>
            <a:r>
              <a:rPr lang="en-US" dirty="0" smtClean="0"/>
              <a:t>Closing title</a:t>
            </a:r>
            <a:br>
              <a:rPr lang="en-US" dirty="0" smtClean="0"/>
            </a:br>
            <a:r>
              <a:rPr lang="en-US" dirty="0" smtClean="0"/>
              <a:t>second line</a:t>
            </a:r>
            <a:endParaRPr lang="en-US" dirty="0"/>
          </a:p>
        </p:txBody>
      </p:sp>
      <p:sp>
        <p:nvSpPr>
          <p:cNvPr id="7" name="Text Placeholder 5"/>
          <p:cNvSpPr>
            <a:spLocks noGrp="1"/>
          </p:cNvSpPr>
          <p:nvPr>
            <p:ph type="body" sz="quarter" idx="13" hasCustomPrompt="1"/>
          </p:nvPr>
        </p:nvSpPr>
        <p:spPr>
          <a:xfrm>
            <a:off x="459312" y="6598777"/>
            <a:ext cx="1394885" cy="76364"/>
          </a:xfrm>
        </p:spPr>
        <p:txBody>
          <a:bodyPr/>
          <a:lstStyle>
            <a:lvl1pPr marL="0" indent="0">
              <a:buNone/>
              <a:defRPr sz="500">
                <a:solidFill>
                  <a:schemeClr val="bg1"/>
                </a:solidFill>
              </a:defRPr>
            </a:lvl1pPr>
            <a:lvl3pPr marL="243797" indent="0">
              <a:buNone/>
              <a:defRPr/>
            </a:lvl3pPr>
          </a:lstStyle>
          <a:p>
            <a:r>
              <a:rPr lang="en-US" dirty="0" smtClean="0"/>
              <a:t>©2015 HGST, Inc. All rights reserved.</a:t>
            </a:r>
            <a:endParaRPr lang="en-US" dirty="0"/>
          </a:p>
        </p:txBody>
      </p:sp>
      <p:sp>
        <p:nvSpPr>
          <p:cNvPr id="8" name="Footer Placeholder 3"/>
          <p:cNvSpPr>
            <a:spLocks noGrp="1"/>
          </p:cNvSpPr>
          <p:nvPr>
            <p:ph type="ftr" sz="quarter" idx="3"/>
          </p:nvPr>
        </p:nvSpPr>
        <p:spPr>
          <a:xfrm>
            <a:off x="1930400" y="6591765"/>
            <a:ext cx="5320612" cy="94648"/>
          </a:xfrm>
          <a:prstGeom prst="rect">
            <a:avLst/>
          </a:prstGeom>
        </p:spPr>
        <p:txBody>
          <a:bodyPr vert="horz" lIns="0" tIns="0" rIns="0" bIns="0" rtlCol="0" anchor="ctr"/>
          <a:lstStyle>
            <a:lvl1pPr algn="l">
              <a:defRPr sz="500">
                <a:solidFill>
                  <a:schemeClr val="bg1"/>
                </a:solidFill>
              </a:defRPr>
            </a:lvl1pPr>
          </a:lstStyle>
          <a:p>
            <a:pPr defTabSz="609421"/>
            <a:r>
              <a:rPr lang="en-US" smtClean="0">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882902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10267"/>
            <a:ext cx="10515600" cy="2853267"/>
          </a:xfrm>
        </p:spPr>
        <p:txBody>
          <a:bodyPr anchor="b"/>
          <a:lstStyle>
            <a:lvl1pPr>
              <a:defRPr sz="8000"/>
            </a:lvl1pPr>
          </a:lstStyle>
          <a:p>
            <a:r>
              <a:rPr lang="en-US" smtClean="0"/>
              <a:t>Click to edit Master title style</a:t>
            </a:r>
            <a:endParaRPr lang="en-US"/>
          </a:p>
        </p:txBody>
      </p:sp>
      <p:sp>
        <p:nvSpPr>
          <p:cNvPr id="3" name="Text Placeholder 2"/>
          <p:cNvSpPr>
            <a:spLocks noGrp="1"/>
          </p:cNvSpPr>
          <p:nvPr>
            <p:ph type="body" idx="1"/>
          </p:nvPr>
        </p:nvSpPr>
        <p:spPr>
          <a:xfrm>
            <a:off x="831851" y="4588934"/>
            <a:ext cx="10515600" cy="1500717"/>
          </a:xfrm>
        </p:spPr>
        <p:txBody>
          <a:bodyPr/>
          <a:lstStyle>
            <a:lvl1pPr marL="0" indent="0">
              <a:buNone/>
              <a:defRPr sz="3200"/>
            </a:lvl1pPr>
            <a:lvl2pPr marL="609585" indent="0">
              <a:buNone/>
              <a:defRPr sz="2667"/>
            </a:lvl2pPr>
            <a:lvl3pPr marL="1219170" indent="0">
              <a:buNone/>
              <a:defRPr sz="2400"/>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4AD58F0B-036A-467A-A83C-B7C099F5982A}" type="datetimeFigureOut">
              <a:rPr lang="zh-CN" altLang="en-US"/>
              <a:pPr/>
              <a:t>2016/4/10</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4D39D0A1-680E-408A-8857-0ECDD5A402C1}" type="slidenum">
              <a:rPr lang="zh-CN" altLang="en-US"/>
              <a:pPr/>
              <a:t>‹#›</a:t>
            </a:fld>
            <a:endParaRPr lang="zh-CN" altLang="en-US"/>
          </a:p>
        </p:txBody>
      </p:sp>
    </p:spTree>
    <p:extLst>
      <p:ext uri="{BB962C8B-B14F-4D97-AF65-F5344CB8AC3E}">
        <p14:creationId xmlns:p14="http://schemas.microsoft.com/office/powerpoint/2010/main" val="2568100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6684"/>
            <a:ext cx="5156200" cy="43497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826684"/>
            <a:ext cx="5156200" cy="43497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9F2405B9-98C6-4AE7-AF48-F1BB9FE6F4AB}" type="datetimeFigureOut">
              <a:rPr lang="zh-CN" altLang="en-US"/>
              <a:pPr/>
              <a:t>2016/4/10</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C2DDBF44-2525-4544-B8E2-10F3FC6518B4}" type="slidenum">
              <a:rPr lang="zh-CN" altLang="en-US"/>
              <a:pPr/>
              <a:t>‹#›</a:t>
            </a:fld>
            <a:endParaRPr lang="zh-CN" altLang="en-US"/>
          </a:p>
        </p:txBody>
      </p:sp>
    </p:spTree>
    <p:extLst>
      <p:ext uri="{BB962C8B-B14F-4D97-AF65-F5344CB8AC3E}">
        <p14:creationId xmlns:p14="http://schemas.microsoft.com/office/powerpoint/2010/main" val="4184020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6185"/>
            <a:ext cx="10515600" cy="132503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8" y="1680634"/>
            <a:ext cx="5158316"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840318" y="2506133"/>
            <a:ext cx="5158316" cy="368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0634"/>
            <a:ext cx="518371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72200" y="2506133"/>
            <a:ext cx="5183717" cy="368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BD68B589-8131-4BEE-8560-68885A9B5517}" type="datetimeFigureOut">
              <a:rPr lang="zh-CN" altLang="en-US"/>
              <a:pPr/>
              <a:t>2016/4/10</a:t>
            </a:fld>
            <a:endParaRPr lang="zh-CN" altLang="en-US"/>
          </a:p>
        </p:txBody>
      </p:sp>
      <p:sp>
        <p:nvSpPr>
          <p:cNvPr id="8" name="Footer Placeholder 7"/>
          <p:cNvSpPr>
            <a:spLocks noGrp="1"/>
          </p:cNvSpPr>
          <p:nvPr>
            <p:ph type="ftr" sz="quarter" idx="11"/>
          </p:nvPr>
        </p:nvSpPr>
        <p:spPr/>
        <p:txBody>
          <a:bodyPr/>
          <a:lstStyle>
            <a:lvl1pPr>
              <a:defRPr/>
            </a:lvl1pPr>
          </a:lstStyle>
          <a:p>
            <a:endParaRPr lang="zh-CN" altLang="en-US"/>
          </a:p>
        </p:txBody>
      </p:sp>
      <p:sp>
        <p:nvSpPr>
          <p:cNvPr id="9" name="Slide Number Placeholder 8"/>
          <p:cNvSpPr>
            <a:spLocks noGrp="1"/>
          </p:cNvSpPr>
          <p:nvPr>
            <p:ph type="sldNum" sz="quarter" idx="12"/>
          </p:nvPr>
        </p:nvSpPr>
        <p:spPr/>
        <p:txBody>
          <a:bodyPr/>
          <a:lstStyle>
            <a:lvl1pPr>
              <a:defRPr/>
            </a:lvl1pPr>
          </a:lstStyle>
          <a:p>
            <a:fld id="{05ACAA86-D7DC-42FB-9416-AA305141601B}" type="slidenum">
              <a:rPr lang="zh-CN" altLang="en-US"/>
              <a:pPr/>
              <a:t>‹#›</a:t>
            </a:fld>
            <a:endParaRPr lang="zh-CN" altLang="en-US"/>
          </a:p>
        </p:txBody>
      </p:sp>
    </p:spTree>
    <p:extLst>
      <p:ext uri="{BB962C8B-B14F-4D97-AF65-F5344CB8AC3E}">
        <p14:creationId xmlns:p14="http://schemas.microsoft.com/office/powerpoint/2010/main" val="2070972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07B425D6-BA52-41A4-B41E-90E35BA07138}" type="datetimeFigureOut">
              <a:rPr lang="zh-CN" altLang="en-US"/>
              <a:pPr/>
              <a:t>2016/4/10</a:t>
            </a:fld>
            <a:endParaRPr lang="zh-CN" altLang="en-US"/>
          </a:p>
        </p:txBody>
      </p:sp>
      <p:sp>
        <p:nvSpPr>
          <p:cNvPr id="4" name="Footer Placeholder 3"/>
          <p:cNvSpPr>
            <a:spLocks noGrp="1"/>
          </p:cNvSpPr>
          <p:nvPr>
            <p:ph type="ftr" sz="quarter" idx="11"/>
          </p:nvPr>
        </p:nvSpPr>
        <p:spPr/>
        <p:txBody>
          <a:bodyPr/>
          <a:lstStyle>
            <a:lvl1pPr>
              <a:defRPr/>
            </a:lvl1pPr>
          </a:lstStyle>
          <a:p>
            <a:endParaRPr lang="zh-CN" altLang="en-US"/>
          </a:p>
        </p:txBody>
      </p:sp>
      <p:sp>
        <p:nvSpPr>
          <p:cNvPr id="5" name="Slide Number Placeholder 4"/>
          <p:cNvSpPr>
            <a:spLocks noGrp="1"/>
          </p:cNvSpPr>
          <p:nvPr>
            <p:ph type="sldNum" sz="quarter" idx="12"/>
          </p:nvPr>
        </p:nvSpPr>
        <p:spPr/>
        <p:txBody>
          <a:bodyPr/>
          <a:lstStyle>
            <a:lvl1pPr>
              <a:defRPr/>
            </a:lvl1pPr>
          </a:lstStyle>
          <a:p>
            <a:fld id="{411BCE5A-80E8-4C16-9768-C94A0A4BA47B}" type="slidenum">
              <a:rPr lang="zh-CN" altLang="en-US"/>
              <a:pPr/>
              <a:t>‹#›</a:t>
            </a:fld>
            <a:endParaRPr lang="zh-CN" altLang="en-US"/>
          </a:p>
        </p:txBody>
      </p:sp>
    </p:spTree>
    <p:extLst>
      <p:ext uri="{BB962C8B-B14F-4D97-AF65-F5344CB8AC3E}">
        <p14:creationId xmlns:p14="http://schemas.microsoft.com/office/powerpoint/2010/main" val="485250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2FF46E18-ABA2-4F1E-9020-6F4CF909C118}" type="datetimeFigureOut">
              <a:rPr lang="zh-CN" altLang="en-US"/>
              <a:pPr/>
              <a:t>2016/4/10</a:t>
            </a:fld>
            <a:endParaRPr lang="zh-CN" altLang="en-US"/>
          </a:p>
        </p:txBody>
      </p:sp>
      <p:sp>
        <p:nvSpPr>
          <p:cNvPr id="3" name="Footer Placeholder 2"/>
          <p:cNvSpPr>
            <a:spLocks noGrp="1"/>
          </p:cNvSpPr>
          <p:nvPr>
            <p:ph type="ftr" sz="quarter" idx="11"/>
          </p:nvPr>
        </p:nvSpPr>
        <p:spPr/>
        <p:txBody>
          <a:bodyPr/>
          <a:lstStyle>
            <a:lvl1pPr>
              <a:defRPr/>
            </a:lvl1pPr>
          </a:lstStyle>
          <a:p>
            <a:endParaRPr lang="zh-CN" altLang="en-US"/>
          </a:p>
        </p:txBody>
      </p:sp>
      <p:sp>
        <p:nvSpPr>
          <p:cNvPr id="4" name="Slide Number Placeholder 3"/>
          <p:cNvSpPr>
            <a:spLocks noGrp="1"/>
          </p:cNvSpPr>
          <p:nvPr>
            <p:ph type="sldNum" sz="quarter" idx="12"/>
          </p:nvPr>
        </p:nvSpPr>
        <p:spPr/>
        <p:txBody>
          <a:bodyPr/>
          <a:lstStyle>
            <a:lvl1pPr>
              <a:defRPr/>
            </a:lvl1pPr>
          </a:lstStyle>
          <a:p>
            <a:fld id="{45867C0F-FCDF-4465-876D-1D118A3139A3}" type="slidenum">
              <a:rPr lang="zh-CN" altLang="en-US"/>
              <a:pPr/>
              <a:t>‹#›</a:t>
            </a:fld>
            <a:endParaRPr lang="zh-CN" altLang="en-US"/>
          </a:p>
        </p:txBody>
      </p:sp>
    </p:spTree>
    <p:extLst>
      <p:ext uri="{BB962C8B-B14F-4D97-AF65-F5344CB8AC3E}">
        <p14:creationId xmlns:p14="http://schemas.microsoft.com/office/powerpoint/2010/main" val="124063599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4267"/>
            </a:lvl1pPr>
          </a:lstStyle>
          <a:p>
            <a:r>
              <a:rPr lang="en-US" smtClean="0"/>
              <a:t>Click to edit Master title style</a:t>
            </a:r>
            <a:endParaRPr lang="en-US"/>
          </a:p>
        </p:txBody>
      </p:sp>
      <p:sp>
        <p:nvSpPr>
          <p:cNvPr id="3" name="Content Placeholder 2"/>
          <p:cNvSpPr>
            <a:spLocks noGrp="1"/>
          </p:cNvSpPr>
          <p:nvPr>
            <p:ph idx="1"/>
          </p:nvPr>
        </p:nvSpPr>
        <p:spPr>
          <a:xfrm>
            <a:off x="5183717" y="988485"/>
            <a:ext cx="6172200" cy="48725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53E0E841-85B2-4526-8F1E-0BB82FBB225E}" type="datetimeFigureOut">
              <a:rPr lang="zh-CN" altLang="en-US"/>
              <a:pPr/>
              <a:t>2016/4/10</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4DFB1B5B-70CF-4A86-857E-3942034756DE}" type="slidenum">
              <a:rPr lang="zh-CN" altLang="en-US"/>
              <a:pPr/>
              <a:t>‹#›</a:t>
            </a:fld>
            <a:endParaRPr lang="zh-CN" altLang="en-US"/>
          </a:p>
        </p:txBody>
      </p:sp>
    </p:spTree>
    <p:extLst>
      <p:ext uri="{BB962C8B-B14F-4D97-AF65-F5344CB8AC3E}">
        <p14:creationId xmlns:p14="http://schemas.microsoft.com/office/powerpoint/2010/main" val="164237369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4267"/>
            </a:lvl1pPr>
          </a:lstStyle>
          <a:p>
            <a:r>
              <a:rPr lang="en-US" dirty="0" smtClean="0"/>
              <a:t>Click to edit Master title style</a:t>
            </a:r>
            <a:endParaRPr lang="en-US" dirty="0"/>
          </a:p>
        </p:txBody>
      </p:sp>
      <p:sp>
        <p:nvSpPr>
          <p:cNvPr id="3" name="Picture Placeholder 2"/>
          <p:cNvSpPr>
            <a:spLocks noGrp="1"/>
          </p:cNvSpPr>
          <p:nvPr>
            <p:ph type="pic" idx="1"/>
          </p:nvPr>
        </p:nvSpPr>
        <p:spPr>
          <a:xfrm>
            <a:off x="5183717" y="988485"/>
            <a:ext cx="6172200" cy="4872567"/>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44E95EE2-A10F-4BDF-B23F-655A0C35E036}" type="datetimeFigureOut">
              <a:rPr lang="zh-CN" altLang="en-US"/>
              <a:pPr/>
              <a:t>2016/4/10</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77FC0B50-6C6C-4C54-BFD4-01E52E510F33}" type="slidenum">
              <a:rPr lang="zh-CN" altLang="en-US"/>
              <a:pPr/>
              <a:t>‹#›</a:t>
            </a:fld>
            <a:endParaRPr lang="zh-CN" altLang="en-US"/>
          </a:p>
        </p:txBody>
      </p:sp>
    </p:spTree>
    <p:extLst>
      <p:ext uri="{BB962C8B-B14F-4D97-AF65-F5344CB8AC3E}">
        <p14:creationId xmlns:p14="http://schemas.microsoft.com/office/powerpoint/2010/main" val="295561672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theme" Target="../theme/theme3.xml"/><Relationship Id="rId5" Type="http://schemas.openxmlformats.org/officeDocument/2006/relationships/slideLayout" Target="../slideLayouts/slideLayout28.xml"/><Relationship Id="rId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E6E5E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p:nvPr>
        </p:nvSpPr>
        <p:spPr bwMode="auto">
          <a:xfrm>
            <a:off x="838200" y="366185"/>
            <a:ext cx="10515600" cy="132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1027" name="Text Placeholder 2"/>
          <p:cNvSpPr>
            <a:spLocks noGrp="1" noChangeArrowheads="1"/>
          </p:cNvSpPr>
          <p:nvPr>
            <p:ph type="body" idx="1"/>
          </p:nvPr>
        </p:nvSpPr>
        <p:spPr bwMode="auto">
          <a:xfrm>
            <a:off x="838200" y="1826684"/>
            <a:ext cx="10515600" cy="434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1028" name="Date Placeholder 3"/>
          <p:cNvSpPr>
            <a:spLocks noGrp="1" noChangeArrowheads="1"/>
          </p:cNvSpPr>
          <p:nvPr>
            <p:ph type="dt" sz="half" idx="2"/>
          </p:nvPr>
        </p:nvSpPr>
        <p:spPr bwMode="auto">
          <a:xfrm>
            <a:off x="838200" y="6356351"/>
            <a:ext cx="2743200" cy="36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defTabSz="914377" fontAlgn="base">
              <a:spcBef>
                <a:spcPct val="0"/>
              </a:spcBef>
              <a:spcAft>
                <a:spcPct val="0"/>
              </a:spcAft>
            </a:pPr>
            <a:fld id="{571C8E36-B3C5-4E8C-9214-257A615FCEA5}" type="datetimeFigureOut">
              <a:rPr lang="zh-CN" altLang="en-US" smtClean="0"/>
              <a:pPr defTabSz="914377" fontAlgn="base">
                <a:spcBef>
                  <a:spcPct val="0"/>
                </a:spcBef>
                <a:spcAft>
                  <a:spcPct val="0"/>
                </a:spcAft>
              </a:pPr>
              <a:t>2016/4/10</a:t>
            </a:fld>
            <a:endParaRPr lang="zh-CN" altLang="en-US"/>
          </a:p>
        </p:txBody>
      </p:sp>
      <p:sp>
        <p:nvSpPr>
          <p:cNvPr id="1029" name="Footer Placeholder 4"/>
          <p:cNvSpPr>
            <a:spLocks noGrp="1" noChangeArrowheads="1"/>
          </p:cNvSpPr>
          <p:nvPr>
            <p:ph type="ftr" sz="quarter" idx="3"/>
          </p:nvPr>
        </p:nvSpPr>
        <p:spPr bwMode="auto">
          <a:xfrm>
            <a:off x="4038600" y="6356351"/>
            <a:ext cx="4114800" cy="36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defTabSz="914377" fontAlgn="base">
              <a:spcBef>
                <a:spcPct val="0"/>
              </a:spcBef>
              <a:spcAft>
                <a:spcPct val="0"/>
              </a:spcAft>
            </a:pPr>
            <a:endParaRPr lang="zh-CN" altLang="en-US"/>
          </a:p>
        </p:txBody>
      </p:sp>
      <p:sp>
        <p:nvSpPr>
          <p:cNvPr id="1030" name="Slide Number Placeholder 5"/>
          <p:cNvSpPr>
            <a:spLocks noGrp="1" noChangeArrowheads="1"/>
          </p:cNvSpPr>
          <p:nvPr>
            <p:ph type="sldNum" sz="quarter" idx="4"/>
          </p:nvPr>
        </p:nvSpPr>
        <p:spPr bwMode="auto">
          <a:xfrm>
            <a:off x="8610600" y="6356351"/>
            <a:ext cx="2743200" cy="36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defTabSz="914377" fontAlgn="base">
              <a:spcBef>
                <a:spcPct val="0"/>
              </a:spcBef>
              <a:spcAft>
                <a:spcPct val="0"/>
              </a:spcAft>
            </a:pPr>
            <a:fld id="{090D01E8-BD5C-4B18-91D6-0316596E93B9}" type="slidenum">
              <a:rPr lang="zh-CN" altLang="en-US" smtClean="0"/>
              <a:pPr defTabSz="914377" fontAlgn="base">
                <a:spcBef>
                  <a:spcPct val="0"/>
                </a:spcBef>
                <a:spcAft>
                  <a:spcPct val="0"/>
                </a:spcAft>
              </a:pPr>
              <a:t>‹#›</a:t>
            </a:fld>
            <a:endParaRPr lang="zh-CN" altLang="en-US"/>
          </a:p>
        </p:txBody>
      </p:sp>
    </p:spTree>
    <p:extLst>
      <p:ext uri="{BB962C8B-B14F-4D97-AF65-F5344CB8AC3E}">
        <p14:creationId xmlns:p14="http://schemas.microsoft.com/office/powerpoint/2010/main" val="365385123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txStyles>
    <p:titleStyle>
      <a:lvl1pPr algn="l" defTabSz="914377"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609585"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1219170"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828754"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2438339"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594" indent="-228594" algn="l" defTabSz="914377"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2971" indent="-228594" algn="l" defTabSz="914377"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0" fontAlgn="base" hangingPunct="0">
        <a:lnSpc>
          <a:spcPct val="90000"/>
        </a:lnSpc>
        <a:spcBef>
          <a:spcPts val="500"/>
        </a:spcBef>
        <a:spcAft>
          <a:spcPct val="0"/>
        </a:spcAft>
        <a:buFont typeface="Arial" panose="020B0604020202020204" pitchFamily="34" charset="0"/>
        <a:buChar char="•"/>
        <a:defRPr sz="1733" kern="1200">
          <a:solidFill>
            <a:schemeClr val="tx1"/>
          </a:solidFill>
          <a:latin typeface="+mn-lt"/>
          <a:ea typeface="+mn-ea"/>
          <a:cs typeface="+mn-cs"/>
        </a:defRPr>
      </a:lvl4pPr>
      <a:lvl5pPr marL="2057349" indent="-228594" algn="l" defTabSz="914377" rtl="0" eaLnBrk="0" fontAlgn="base" hangingPunct="0">
        <a:lnSpc>
          <a:spcPct val="90000"/>
        </a:lnSpc>
        <a:spcBef>
          <a:spcPts val="500"/>
        </a:spcBef>
        <a:spcAft>
          <a:spcPct val="0"/>
        </a:spcAft>
        <a:buFont typeface="Arial" panose="020B0604020202020204" pitchFamily="34" charset="0"/>
        <a:buChar char="•"/>
        <a:defRPr sz="1733"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rgbClr val="E6E5E1"/>
        </a:solidFill>
        <a:effectLst/>
      </p:bgPr>
    </p:bg>
    <p:spTree>
      <p:nvGrpSpPr>
        <p:cNvPr id="1" name=""/>
        <p:cNvGrpSpPr/>
        <p:nvPr/>
      </p:nvGrpSpPr>
      <p:grpSpPr>
        <a:xfrm>
          <a:off x="0" y="0"/>
          <a:ext cx="0" cy="0"/>
          <a:chOff x="0" y="0"/>
          <a:chExt cx="0" cy="0"/>
        </a:xfrm>
      </p:grpSpPr>
      <p:sp>
        <p:nvSpPr>
          <p:cNvPr id="8201" name="Title Placeholder 1"/>
          <p:cNvSpPr>
            <a:spLocks noGrp="1" noChangeArrowheads="1"/>
          </p:cNvSpPr>
          <p:nvPr>
            <p:ph type="title"/>
          </p:nvPr>
        </p:nvSpPr>
        <p:spPr bwMode="auto">
          <a:xfrm>
            <a:off x="838200" y="366185"/>
            <a:ext cx="10515600" cy="132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8202" name="Text Placeholder 2"/>
          <p:cNvSpPr>
            <a:spLocks noGrp="1" noChangeArrowheads="1"/>
          </p:cNvSpPr>
          <p:nvPr>
            <p:ph type="body" idx="1"/>
          </p:nvPr>
        </p:nvSpPr>
        <p:spPr bwMode="auto">
          <a:xfrm>
            <a:off x="838200" y="1826684"/>
            <a:ext cx="10515600" cy="434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Tree>
    <p:extLst>
      <p:ext uri="{BB962C8B-B14F-4D97-AF65-F5344CB8AC3E}">
        <p14:creationId xmlns:p14="http://schemas.microsoft.com/office/powerpoint/2010/main" val="457904317"/>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xStyles>
    <p:titleStyle>
      <a:lvl1pPr algn="l" defTabSz="914377"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609585"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1219170"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828754"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2438339"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594" indent="-228594" algn="l" defTabSz="914377"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2971" indent="-228594" algn="l" defTabSz="914377"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0" fontAlgn="base" hangingPunct="0">
        <a:lnSpc>
          <a:spcPct val="90000"/>
        </a:lnSpc>
        <a:spcBef>
          <a:spcPts val="500"/>
        </a:spcBef>
        <a:spcAft>
          <a:spcPct val="0"/>
        </a:spcAft>
        <a:buFont typeface="Arial" panose="020B0604020202020204" pitchFamily="34" charset="0"/>
        <a:buChar char="•"/>
        <a:defRPr sz="1733" kern="1200">
          <a:solidFill>
            <a:schemeClr val="tx1"/>
          </a:solidFill>
          <a:latin typeface="+mn-lt"/>
          <a:ea typeface="+mn-ea"/>
          <a:cs typeface="+mn-cs"/>
        </a:defRPr>
      </a:lvl4pPr>
      <a:lvl5pPr marL="2057349" indent="-228594" algn="l" defTabSz="914377" rtl="0" eaLnBrk="0" fontAlgn="base" hangingPunct="0">
        <a:lnSpc>
          <a:spcPct val="90000"/>
        </a:lnSpc>
        <a:spcBef>
          <a:spcPts val="500"/>
        </a:spcBef>
        <a:spcAft>
          <a:spcPct val="0"/>
        </a:spcAft>
        <a:buFont typeface="Arial" panose="020B0604020202020204" pitchFamily="34" charset="0"/>
        <a:buChar char="•"/>
        <a:defRPr sz="1733"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4519" y="623100"/>
            <a:ext cx="11249113" cy="960627"/>
          </a:xfrm>
          <a:prstGeom prst="rect">
            <a:avLst/>
          </a:prstGeom>
        </p:spPr>
        <p:txBody>
          <a:bodyPr vert="horz" wrap="square" lIns="0" tIns="0" rIns="0" bIns="0" rtlCol="0" anchor="t" anchorCtr="0">
            <a:noAutofit/>
          </a:bodyPr>
          <a:lstStyle/>
          <a:p>
            <a:r>
              <a:rPr lang="en-US" dirty="0" smtClean="0"/>
              <a:t>Click to edit title text</a:t>
            </a:r>
            <a:endParaRPr lang="en-US" dirty="0"/>
          </a:p>
        </p:txBody>
      </p:sp>
      <p:sp>
        <p:nvSpPr>
          <p:cNvPr id="3" name="Text Placeholder 2"/>
          <p:cNvSpPr>
            <a:spLocks noGrp="1"/>
          </p:cNvSpPr>
          <p:nvPr>
            <p:ph type="body" idx="1"/>
          </p:nvPr>
        </p:nvSpPr>
        <p:spPr>
          <a:xfrm>
            <a:off x="464522" y="1902933"/>
            <a:ext cx="11249112" cy="4382804"/>
          </a:xfrm>
          <a:prstGeom prst="rect">
            <a:avLst/>
          </a:prstGeom>
        </p:spPr>
        <p:txBody>
          <a:bodyPr vert="horz" wrap="square" lIns="0" tIns="0" rIns="0" bIns="0" rtlCol="0">
            <a:noAutofit/>
          </a:bodyPr>
          <a:lstStyle/>
          <a:p>
            <a:pPr lvl="0"/>
            <a:r>
              <a:rPr lang="en-US" dirty="0" smtClean="0"/>
              <a:t>First Level Text </a:t>
            </a:r>
          </a:p>
          <a:p>
            <a:pPr lvl="1"/>
            <a:r>
              <a:rPr lang="en-US" dirty="0" smtClean="0"/>
              <a:t>Second level text</a:t>
            </a:r>
          </a:p>
          <a:p>
            <a:pPr lvl="2"/>
            <a:r>
              <a:rPr lang="en-US" dirty="0" smtClean="0"/>
              <a:t>Third level text</a:t>
            </a:r>
          </a:p>
        </p:txBody>
      </p:sp>
    </p:spTree>
    <p:extLst>
      <p:ext uri="{BB962C8B-B14F-4D97-AF65-F5344CB8AC3E}">
        <p14:creationId xmlns:p14="http://schemas.microsoft.com/office/powerpoint/2010/main" val="3089261267"/>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Lst>
  <p:timing>
    <p:tnLst>
      <p:par>
        <p:cTn id="1" dur="indefinite" restart="never" nodeType="tmRoot"/>
      </p:par>
    </p:tnLst>
  </p:timing>
  <p:hf hdr="0" dt="0"/>
  <p:txStyles>
    <p:titleStyle>
      <a:lvl1pPr algn="l" defTabSz="609421" rtl="0" eaLnBrk="1" latinLnBrk="0" hangingPunct="1">
        <a:lnSpc>
          <a:spcPts val="3599"/>
        </a:lnSpc>
        <a:spcBef>
          <a:spcPct val="0"/>
        </a:spcBef>
        <a:buNone/>
        <a:defRPr sz="3000" kern="1200" baseline="0">
          <a:solidFill>
            <a:schemeClr val="accent6"/>
          </a:solidFill>
          <a:latin typeface="+mn-lt"/>
          <a:ea typeface="+mj-ea"/>
          <a:cs typeface="+mj-cs"/>
        </a:defRPr>
      </a:lvl1pPr>
    </p:titleStyle>
    <p:bodyStyle>
      <a:lvl1pPr marL="182848" indent="-182848" algn="l" defTabSz="609421" rtl="0" eaLnBrk="1" latinLnBrk="0" hangingPunct="1">
        <a:lnSpc>
          <a:spcPct val="100000"/>
        </a:lnSpc>
        <a:spcBef>
          <a:spcPts val="1333"/>
        </a:spcBef>
        <a:spcAft>
          <a:spcPts val="0"/>
        </a:spcAft>
        <a:buClr>
          <a:schemeClr val="bg2"/>
        </a:buClr>
        <a:buSzPct val="80000"/>
        <a:buFont typeface="Wingdings" panose="05000000000000000000" pitchFamily="2" charset="2"/>
        <a:buChar char="§"/>
        <a:defRPr lang="en-US" sz="2000" kern="1200" baseline="0" dirty="0" smtClean="0">
          <a:solidFill>
            <a:schemeClr val="tx1"/>
          </a:solidFill>
          <a:latin typeface="+mn-lt"/>
          <a:ea typeface="+mn-ea"/>
          <a:cs typeface="+mn-cs"/>
        </a:defRPr>
      </a:lvl1pPr>
      <a:lvl2pPr marL="365696" indent="-182848" algn="l" defTabSz="609421" rtl="0" eaLnBrk="1" latinLnBrk="0" hangingPunct="1">
        <a:lnSpc>
          <a:spcPct val="100000"/>
        </a:lnSpc>
        <a:spcBef>
          <a:spcPts val="0"/>
        </a:spcBef>
        <a:spcAft>
          <a:spcPts val="533"/>
        </a:spcAft>
        <a:buClr>
          <a:schemeClr val="bg2"/>
        </a:buClr>
        <a:buSzPct val="100000"/>
        <a:buFont typeface="Verdana" panose="020B0604030504040204" pitchFamily="34" charset="0"/>
        <a:buChar char="–"/>
        <a:defRPr sz="1600" kern="1200" baseline="0">
          <a:solidFill>
            <a:schemeClr val="tx1"/>
          </a:solidFill>
          <a:latin typeface="+mn-lt"/>
          <a:ea typeface="+mn-ea"/>
          <a:cs typeface="+mn-cs"/>
        </a:defRPr>
      </a:lvl2pPr>
      <a:lvl3pPr marL="531191" indent="-150258" algn="l" defTabSz="609421" rtl="0" eaLnBrk="1" latinLnBrk="0" hangingPunct="1">
        <a:lnSpc>
          <a:spcPct val="100000"/>
        </a:lnSpc>
        <a:spcBef>
          <a:spcPts val="0"/>
        </a:spcBef>
        <a:spcAft>
          <a:spcPts val="400"/>
        </a:spcAft>
        <a:buClr>
          <a:schemeClr val="bg2"/>
        </a:buClr>
        <a:buSzPct val="80000"/>
        <a:buFont typeface="Wingdings" panose="05000000000000000000" pitchFamily="2" charset="2"/>
        <a:buChar char="§"/>
        <a:defRPr sz="1500" kern="1200" baseline="0">
          <a:solidFill>
            <a:schemeClr val="tx1"/>
          </a:solidFill>
          <a:latin typeface="+mn-lt"/>
          <a:ea typeface="+mn-ea"/>
          <a:cs typeface="+mn-cs"/>
        </a:defRPr>
      </a:lvl3pPr>
      <a:lvl4pPr marL="731392" indent="-243797" algn="l" defTabSz="609421" rtl="0" eaLnBrk="1" latinLnBrk="0" hangingPunct="1">
        <a:lnSpc>
          <a:spcPct val="100000"/>
        </a:lnSpc>
        <a:spcBef>
          <a:spcPts val="400"/>
        </a:spcBef>
        <a:buFont typeface="Arial" panose="020B0604020202020204" pitchFamily="34" charset="0"/>
        <a:buChar char="•"/>
        <a:defRPr sz="2100" kern="1200">
          <a:solidFill>
            <a:schemeClr val="bg1"/>
          </a:solidFill>
          <a:latin typeface="+mn-lt"/>
          <a:ea typeface="+mn-ea"/>
          <a:cs typeface="+mn-cs"/>
        </a:defRPr>
      </a:lvl4pPr>
      <a:lvl5pPr marL="685680" indent="-232793" algn="l" defTabSz="609421" rtl="0" eaLnBrk="1" latinLnBrk="0" hangingPunct="1">
        <a:lnSpc>
          <a:spcPct val="95000"/>
        </a:lnSpc>
        <a:spcBef>
          <a:spcPts val="800"/>
        </a:spcBef>
        <a:buFont typeface="Arial" panose="020B0604020202020204" pitchFamily="34" charset="0"/>
        <a:buChar char="•"/>
        <a:defRPr sz="2000" kern="1200">
          <a:solidFill>
            <a:schemeClr val="bg1"/>
          </a:solidFill>
          <a:latin typeface="+mn-lt"/>
          <a:ea typeface="+mn-ea"/>
          <a:cs typeface="+mn-cs"/>
        </a:defRPr>
      </a:lvl5pPr>
      <a:lvl6pPr marL="3351821" indent="-304711" algn="l" defTabSz="609421" rtl="0" eaLnBrk="1" latinLnBrk="0" hangingPunct="1">
        <a:spcBef>
          <a:spcPct val="20000"/>
        </a:spcBef>
        <a:buFont typeface="Arial"/>
        <a:buChar char="•"/>
        <a:defRPr sz="2700" kern="1200">
          <a:solidFill>
            <a:schemeClr val="tx1"/>
          </a:solidFill>
          <a:latin typeface="+mn-lt"/>
          <a:ea typeface="+mn-ea"/>
          <a:cs typeface="+mn-cs"/>
        </a:defRPr>
      </a:lvl6pPr>
      <a:lvl7pPr marL="3961244" indent="-304711" algn="l" defTabSz="609421" rtl="0" eaLnBrk="1" latinLnBrk="0" hangingPunct="1">
        <a:spcBef>
          <a:spcPct val="20000"/>
        </a:spcBef>
        <a:buFont typeface="Arial"/>
        <a:buChar char="•"/>
        <a:defRPr sz="2700" kern="1200">
          <a:solidFill>
            <a:schemeClr val="tx1"/>
          </a:solidFill>
          <a:latin typeface="+mn-lt"/>
          <a:ea typeface="+mn-ea"/>
          <a:cs typeface="+mn-cs"/>
        </a:defRPr>
      </a:lvl7pPr>
      <a:lvl8pPr marL="4570665" indent="-304711" algn="l" defTabSz="609421" rtl="0" eaLnBrk="1" latinLnBrk="0" hangingPunct="1">
        <a:spcBef>
          <a:spcPct val="20000"/>
        </a:spcBef>
        <a:buFont typeface="Arial"/>
        <a:buChar char="•"/>
        <a:defRPr sz="2700" kern="1200">
          <a:solidFill>
            <a:schemeClr val="tx1"/>
          </a:solidFill>
          <a:latin typeface="+mn-lt"/>
          <a:ea typeface="+mn-ea"/>
          <a:cs typeface="+mn-cs"/>
        </a:defRPr>
      </a:lvl8pPr>
      <a:lvl9pPr marL="5180088" indent="-304711" algn="l" defTabSz="609421"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21" rtl="0" eaLnBrk="1" latinLnBrk="0" hangingPunct="1">
        <a:defRPr sz="2400" kern="1200">
          <a:solidFill>
            <a:schemeClr val="tx1"/>
          </a:solidFill>
          <a:latin typeface="+mn-lt"/>
          <a:ea typeface="+mn-ea"/>
          <a:cs typeface="+mn-cs"/>
        </a:defRPr>
      </a:lvl1pPr>
      <a:lvl2pPr marL="609421" algn="l" defTabSz="609421" rtl="0" eaLnBrk="1" latinLnBrk="0" hangingPunct="1">
        <a:defRPr sz="2400" kern="1200">
          <a:solidFill>
            <a:schemeClr val="tx1"/>
          </a:solidFill>
          <a:latin typeface="+mn-lt"/>
          <a:ea typeface="+mn-ea"/>
          <a:cs typeface="+mn-cs"/>
        </a:defRPr>
      </a:lvl2pPr>
      <a:lvl3pPr marL="1218844" algn="l" defTabSz="609421" rtl="0" eaLnBrk="1" latinLnBrk="0" hangingPunct="1">
        <a:defRPr sz="2400" kern="1200">
          <a:solidFill>
            <a:schemeClr val="tx1"/>
          </a:solidFill>
          <a:latin typeface="+mn-lt"/>
          <a:ea typeface="+mn-ea"/>
          <a:cs typeface="+mn-cs"/>
        </a:defRPr>
      </a:lvl3pPr>
      <a:lvl4pPr marL="1828267" algn="l" defTabSz="609421" rtl="0" eaLnBrk="1" latinLnBrk="0" hangingPunct="1">
        <a:defRPr sz="2400" kern="1200">
          <a:solidFill>
            <a:schemeClr val="tx1"/>
          </a:solidFill>
          <a:latin typeface="+mn-lt"/>
          <a:ea typeface="+mn-ea"/>
          <a:cs typeface="+mn-cs"/>
        </a:defRPr>
      </a:lvl4pPr>
      <a:lvl5pPr marL="2437688" algn="l" defTabSz="609421" rtl="0" eaLnBrk="1" latinLnBrk="0" hangingPunct="1">
        <a:defRPr sz="2400" kern="1200">
          <a:solidFill>
            <a:schemeClr val="tx1"/>
          </a:solidFill>
          <a:latin typeface="+mn-lt"/>
          <a:ea typeface="+mn-ea"/>
          <a:cs typeface="+mn-cs"/>
        </a:defRPr>
      </a:lvl5pPr>
      <a:lvl6pPr marL="3047111" algn="l" defTabSz="609421" rtl="0" eaLnBrk="1" latinLnBrk="0" hangingPunct="1">
        <a:defRPr sz="2400" kern="1200">
          <a:solidFill>
            <a:schemeClr val="tx1"/>
          </a:solidFill>
          <a:latin typeface="+mn-lt"/>
          <a:ea typeface="+mn-ea"/>
          <a:cs typeface="+mn-cs"/>
        </a:defRPr>
      </a:lvl6pPr>
      <a:lvl7pPr marL="3656532" algn="l" defTabSz="609421" rtl="0" eaLnBrk="1" latinLnBrk="0" hangingPunct="1">
        <a:defRPr sz="2400" kern="1200">
          <a:solidFill>
            <a:schemeClr val="tx1"/>
          </a:solidFill>
          <a:latin typeface="+mn-lt"/>
          <a:ea typeface="+mn-ea"/>
          <a:cs typeface="+mn-cs"/>
        </a:defRPr>
      </a:lvl7pPr>
      <a:lvl8pPr marL="4265955" algn="l" defTabSz="609421" rtl="0" eaLnBrk="1" latinLnBrk="0" hangingPunct="1">
        <a:defRPr sz="2400" kern="1200">
          <a:solidFill>
            <a:schemeClr val="tx1"/>
          </a:solidFill>
          <a:latin typeface="+mn-lt"/>
          <a:ea typeface="+mn-ea"/>
          <a:cs typeface="+mn-cs"/>
        </a:defRPr>
      </a:lvl8pPr>
      <a:lvl9pPr marL="4875376" algn="l" defTabSz="609421"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14">
          <p15:clr>
            <a:srgbClr val="F26B43"/>
          </p15:clr>
        </p15:guide>
        <p15:guide id="2" pos="5534">
          <p15:clr>
            <a:srgbClr val="F26B43"/>
          </p15:clr>
        </p15:guide>
        <p15:guide id="3" pos="876">
          <p15:clr>
            <a:srgbClr val="F26B43"/>
          </p15:clr>
        </p15:guide>
        <p15:guide id="4" pos="985">
          <p15:clr>
            <a:srgbClr val="F26B43"/>
          </p15:clr>
        </p15:guide>
        <p15:guide id="5" pos="1654">
          <p15:clr>
            <a:srgbClr val="F26B43"/>
          </p15:clr>
        </p15:guide>
        <p15:guide id="6" pos="1751">
          <p15:clr>
            <a:srgbClr val="F26B43"/>
          </p15:clr>
        </p15:guide>
        <p15:guide id="7" pos="2432">
          <p15:clr>
            <a:srgbClr val="F26B43"/>
          </p15:clr>
        </p15:guide>
        <p15:guide id="8" pos="2538">
          <p15:clr>
            <a:srgbClr val="F26B43"/>
          </p15:clr>
        </p15:guide>
        <p15:guide id="9" pos="3207">
          <p15:clr>
            <a:srgbClr val="F26B43"/>
          </p15:clr>
        </p15:guide>
        <p15:guide id="10" pos="3312">
          <p15:clr>
            <a:srgbClr val="F26B43"/>
          </p15:clr>
        </p15:guide>
        <p15:guide id="11" pos="3978">
          <p15:clr>
            <a:srgbClr val="F26B43"/>
          </p15:clr>
        </p15:guide>
        <p15:guide id="12" pos="4086">
          <p15:clr>
            <a:srgbClr val="F26B43"/>
          </p15:clr>
        </p15:guide>
        <p15:guide id="13" pos="4768">
          <p15:clr>
            <a:srgbClr val="F26B43"/>
          </p15:clr>
        </p15:guide>
        <p15:guide id="14" pos="4873">
          <p15:clr>
            <a:srgbClr val="F26B43"/>
          </p15:clr>
        </p15:guide>
        <p15:guide id="15" orient="horz" pos="214">
          <p15:clr>
            <a:srgbClr val="F26B43"/>
          </p15:clr>
        </p15:guide>
        <p15:guide id="16" orient="horz" pos="1300">
          <p15:clr>
            <a:srgbClr val="F26B43"/>
          </p15:clr>
        </p15:guide>
        <p15:guide id="17" orient="horz" pos="1677">
          <p15:clr>
            <a:srgbClr val="F26B43"/>
          </p15:clr>
        </p15:guide>
        <p15:guide id="18" orient="horz" pos="1926">
          <p15:clr>
            <a:srgbClr val="F26B43"/>
          </p15:clr>
        </p15:guide>
        <p15:guide id="19" orient="horz" pos="2183">
          <p15:clr>
            <a:srgbClr val="F26B43"/>
          </p15:clr>
        </p15:guide>
        <p15:guide id="20" orient="horz" pos="2366">
          <p15:clr>
            <a:srgbClr val="F26B43"/>
          </p15:clr>
        </p15:guide>
        <p15:guide id="21" orient="horz" pos="2970">
          <p15:clr>
            <a:srgbClr val="F26B43"/>
          </p15:clr>
        </p15:guide>
        <p15:guide id="22" orient="horz" pos="3149">
          <p15:clr>
            <a:srgbClr val="F26B43"/>
          </p15:clr>
        </p15:guide>
        <p15:guide id="23" orient="horz" pos="895">
          <p15:clr>
            <a:srgbClr val="F26B43"/>
          </p15:clr>
        </p15:guide>
        <p15:guide id="24" orient="horz" pos="292">
          <p15:clr>
            <a:srgbClr val="F26B43"/>
          </p15:clr>
        </p15:guide>
        <p15:guide id="25" pos="280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4.png"/><Relationship Id="rId12" Type="http://schemas.microsoft.com/office/2007/relationships/hdphoto" Target="../media/hdphoto5.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6.png"/><Relationship Id="rId5" Type="http://schemas.openxmlformats.org/officeDocument/2006/relationships/image" Target="../media/image23.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5.png"/><Relationship Id="rId14" Type="http://schemas.microsoft.com/office/2007/relationships/hdphoto" Target="../media/hdphoto6.wdp"/></Relationships>
</file>

<file path=ppt/slides/_rels/slide1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6.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5.png"/><Relationship Id="rId10" Type="http://schemas.microsoft.com/office/2007/relationships/hdphoto" Target="../media/hdphoto2.wdp"/><Relationship Id="rId4" Type="http://schemas.microsoft.com/office/2007/relationships/hdphoto" Target="../media/hdphoto5.wdp"/><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7.png"/><Relationship Id="rId4" Type="http://schemas.openxmlformats.org/officeDocument/2006/relationships/image" Target="../media/image36.jp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45.png"/><Relationship Id="rId4" Type="http://schemas.openxmlformats.org/officeDocument/2006/relationships/oleObject" Target="../embeddings/Microsoft_Excel_97-2003_Worksheet1.xls"/></Relationships>
</file>

<file path=ppt/slides/_rels/slide2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1.emf"/><Relationship Id="rId5" Type="http://schemas.openxmlformats.org/officeDocument/2006/relationships/oleObject" Target="../embeddings/Microsoft_Excel_97-2003_Worksheet2.xls"/><Relationship Id="rId4" Type="http://schemas.openxmlformats.org/officeDocument/2006/relationships/oleObject" Target="../embeddings/oleObject3.bin"/></Relationships>
</file>

<file path=ppt/slides/_rels/slide3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7572" y="3351365"/>
            <a:ext cx="9628716" cy="960627"/>
          </a:xfrm>
        </p:spPr>
        <p:txBody>
          <a:bodyPr/>
          <a:lstStyle/>
          <a:p>
            <a:pPr defTabSz="914377" fontAlgn="base">
              <a:lnSpc>
                <a:spcPct val="100000"/>
              </a:lnSpc>
              <a:spcAft>
                <a:spcPct val="0"/>
              </a:spcAft>
            </a:pPr>
            <a:r>
              <a:rPr lang="en-US" altLang="zh-CN" sz="4000" b="1"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Program Management in Test Production</a:t>
            </a:r>
            <a:endParaRPr lang="en-US" altLang="en-US" sz="4000" b="1" dirty="0">
              <a:solidFill>
                <a:srgbClr val="3E484F"/>
              </a:solidFill>
            </a:endParaRPr>
          </a:p>
        </p:txBody>
      </p:sp>
      <p:sp>
        <p:nvSpPr>
          <p:cNvPr id="14" name="Text Placeholder 13"/>
          <p:cNvSpPr>
            <a:spLocks noGrp="1"/>
          </p:cNvSpPr>
          <p:nvPr>
            <p:ph type="body" sz="quarter" idx="13"/>
          </p:nvPr>
        </p:nvSpPr>
        <p:spPr/>
        <p:txBody>
          <a:bodyPr/>
          <a:lstStyle/>
          <a:p>
            <a:r>
              <a:rPr lang="en-US" dirty="0"/>
              <a:t>©2015 HGST, Inc. All rights reserved.</a:t>
            </a:r>
          </a:p>
        </p:txBody>
      </p:sp>
      <p:sp>
        <p:nvSpPr>
          <p:cNvPr id="23" name="Footer Placeholder 22"/>
          <p:cNvSpPr>
            <a:spLocks noGrp="1"/>
          </p:cNvSpPr>
          <p:nvPr>
            <p:ph type="ftr" sz="quarter" idx="3"/>
          </p:nvPr>
        </p:nvSpPr>
        <p:spPr/>
        <p:txBody>
          <a:bodyPr/>
          <a:lstStyle/>
          <a:p>
            <a:r>
              <a:rPr lang="en-US" smtClean="0">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7215219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02905" y="1863143"/>
            <a:ext cx="11416112" cy="4229100"/>
            <a:chOff x="502905" y="1863143"/>
            <a:chExt cx="11416112" cy="4229100"/>
          </a:xfrm>
        </p:grpSpPr>
        <p:sp>
          <p:nvSpPr>
            <p:cNvPr id="16" name="Rectangle 15"/>
            <p:cNvSpPr/>
            <p:nvPr/>
          </p:nvSpPr>
          <p:spPr bwMode="auto">
            <a:xfrm>
              <a:off x="502905" y="1863143"/>
              <a:ext cx="11416112" cy="4229100"/>
            </a:xfrm>
            <a:prstGeom prst="rect">
              <a:avLst/>
            </a:prstGeom>
            <a:solidFill>
              <a:srgbClr val="3C9DAD">
                <a:alpha val="89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1000" dirty="0">
                <a:solidFill>
                  <a:srgbClr val="FFFFFF"/>
                </a:solidFill>
                <a:latin typeface="Calibri" panose="020F0502020204030204" pitchFamily="34" charset="0"/>
                <a:ea typeface="宋体" panose="02010600030101010101" pitchFamily="2" charset="-122"/>
              </a:endParaRPr>
            </a:p>
          </p:txBody>
        </p:sp>
        <p:sp>
          <p:nvSpPr>
            <p:cNvPr id="17" name="Rectangle 16"/>
            <p:cNvSpPr/>
            <p:nvPr/>
          </p:nvSpPr>
          <p:spPr bwMode="auto">
            <a:xfrm>
              <a:off x="767318" y="2046478"/>
              <a:ext cx="9946844" cy="36576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11000" kern="0" dirty="0" smtClean="0">
                  <a:solidFill>
                    <a:srgbClr val="FFFFFF"/>
                  </a:solidFill>
                  <a:latin typeface="Segoe UI Light"/>
                </a:rPr>
                <a:t>44</a:t>
              </a:r>
              <a:r>
                <a:rPr kumimoji="0" lang="en-US" sz="9600" b="0" i="0" u="none" strike="noStrike" kern="0" cap="none" spc="0" normalizeH="0" noProof="0" dirty="0" smtClean="0">
                  <a:ln>
                    <a:noFill/>
                  </a:ln>
                  <a:solidFill>
                    <a:srgbClr val="FFFFFF"/>
                  </a:solidFill>
                  <a:effectLst/>
                  <a:uLnTx/>
                  <a:uFillTx/>
                  <a:latin typeface="Segoe UI Light"/>
                </a:rPr>
                <a:t> </a:t>
              </a:r>
              <a:r>
                <a:rPr kumimoji="0" lang="en-US" sz="5400" b="0" i="0" u="none" strike="noStrike" kern="0" cap="none" spc="0" normalizeH="0" noProof="0" dirty="0" smtClean="0">
                  <a:ln>
                    <a:noFill/>
                  </a:ln>
                  <a:solidFill>
                    <a:srgbClr val="FFFFFF"/>
                  </a:solidFill>
                  <a:effectLst/>
                  <a:uLnTx/>
                  <a:uFillTx/>
                  <a:latin typeface="Segoe UI Light"/>
                </a:rPr>
                <a:t>Times </a:t>
              </a:r>
              <a:r>
                <a:rPr lang="en-US" sz="5400" kern="0" dirty="0">
                  <a:solidFill>
                    <a:srgbClr val="FFFFFF"/>
                  </a:solidFill>
                  <a:latin typeface="Segoe UI Light"/>
                </a:rPr>
                <a:t>w</a:t>
              </a:r>
              <a:r>
                <a:rPr kumimoji="0" lang="en-US" altLang="zh-CN" sz="5400" b="0" i="0" u="none" strike="noStrike" kern="0" cap="none" spc="0" normalizeH="0" noProof="0" dirty="0" err="1" smtClean="0">
                  <a:ln>
                    <a:noFill/>
                  </a:ln>
                  <a:solidFill>
                    <a:srgbClr val="FFFFFF"/>
                  </a:solidFill>
                  <a:effectLst/>
                  <a:uLnTx/>
                  <a:uFillTx/>
                  <a:latin typeface="Segoe UI Light"/>
                </a:rPr>
                <a:t>rong</a:t>
              </a:r>
              <a:r>
                <a:rPr kumimoji="0" lang="en-US" altLang="zh-CN" sz="5400" b="0" i="0" u="none" strike="noStrike" kern="0" cap="none" spc="0" normalizeH="0" noProof="0" dirty="0" smtClean="0">
                  <a:ln>
                    <a:noFill/>
                  </a:ln>
                  <a:solidFill>
                    <a:srgbClr val="FFFFFF"/>
                  </a:solidFill>
                  <a:effectLst/>
                  <a:uLnTx/>
                  <a:uFillTx/>
                  <a:latin typeface="Segoe UI Light"/>
                </a:rPr>
                <a:t>  changing these heads  in 2014. </a:t>
              </a:r>
              <a:endParaRPr kumimoji="0" lang="en-US" sz="5400" b="0" i="0" u="none" strike="noStrike" kern="0" cap="none" spc="0" normalizeH="0" baseline="0" noProof="0" dirty="0" smtClean="0">
                <a:ln>
                  <a:noFill/>
                </a:ln>
                <a:solidFill>
                  <a:srgbClr val="FFFFFF"/>
                </a:solidFill>
                <a:effectLst/>
                <a:uLnTx/>
                <a:uFillTx/>
                <a:latin typeface="Calibri"/>
                <a:ea typeface="Segoe UI" pitchFamily="34" charset="0"/>
                <a:cs typeface="Segoe UI"/>
              </a:endParaRPr>
            </a:p>
          </p:txBody>
        </p:sp>
      </p:grpSp>
      <p:grpSp>
        <p:nvGrpSpPr>
          <p:cNvPr id="4" name="Group 3"/>
          <p:cNvGrpSpPr/>
          <p:nvPr/>
        </p:nvGrpSpPr>
        <p:grpSpPr>
          <a:xfrm>
            <a:off x="502905" y="1863143"/>
            <a:ext cx="11416112" cy="4229100"/>
            <a:chOff x="502905" y="1863143"/>
            <a:chExt cx="11416112" cy="4229100"/>
          </a:xfrm>
        </p:grpSpPr>
        <p:sp>
          <p:nvSpPr>
            <p:cNvPr id="19" name="Rectangle 18"/>
            <p:cNvSpPr/>
            <p:nvPr/>
          </p:nvSpPr>
          <p:spPr bwMode="auto">
            <a:xfrm>
              <a:off x="502905" y="1863143"/>
              <a:ext cx="11416112" cy="4229100"/>
            </a:xfrm>
            <a:prstGeom prst="rect">
              <a:avLst/>
            </a:prstGeom>
            <a:solidFill>
              <a:srgbClr val="3C9DAD">
                <a:alpha val="89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1000" dirty="0">
                <a:solidFill>
                  <a:srgbClr val="FFFFFF"/>
                </a:solidFill>
                <a:latin typeface="Calibri" panose="020F0502020204030204" pitchFamily="34" charset="0"/>
                <a:ea typeface="宋体" panose="02010600030101010101" pitchFamily="2" charset="-122"/>
              </a:endParaRPr>
            </a:p>
          </p:txBody>
        </p:sp>
        <p:sp>
          <p:nvSpPr>
            <p:cNvPr id="20" name="Rectangle 19"/>
            <p:cNvSpPr/>
            <p:nvPr/>
          </p:nvSpPr>
          <p:spPr bwMode="auto">
            <a:xfrm>
              <a:off x="919718" y="2198878"/>
              <a:ext cx="9946844" cy="36576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1000" b="0" i="0" u="none" strike="noStrike" kern="0" cap="none" spc="0" normalizeH="0" baseline="0" noProof="0" dirty="0" smtClean="0">
                  <a:ln>
                    <a:noFill/>
                  </a:ln>
                  <a:solidFill>
                    <a:srgbClr val="FFFFFF"/>
                  </a:solidFill>
                  <a:effectLst/>
                  <a:uLnTx/>
                  <a:uFillTx/>
                  <a:latin typeface="Segoe UI Light"/>
                </a:rPr>
                <a:t>24,000</a:t>
              </a:r>
              <a:r>
                <a:rPr lang="en-US" sz="11000" kern="0" dirty="0" smtClean="0">
                  <a:solidFill>
                    <a:srgbClr val="FFFFFF"/>
                  </a:solidFill>
                  <a:latin typeface="Segoe UI Light"/>
                </a:rPr>
                <a:t> </a:t>
              </a:r>
              <a:r>
                <a:rPr kumimoji="0" lang="en-US" sz="5400" b="0" i="0" u="none" strike="noStrike" kern="0" cap="none" spc="0" normalizeH="0" noProof="0" dirty="0" smtClean="0">
                  <a:ln>
                    <a:noFill/>
                  </a:ln>
                  <a:solidFill>
                    <a:srgbClr val="FFFFFF"/>
                  </a:solidFill>
                  <a:effectLst/>
                  <a:uLnTx/>
                  <a:uFillTx/>
                  <a:latin typeface="Segoe UI Light"/>
                </a:rPr>
                <a:t>disks on hold </a:t>
              </a:r>
              <a:r>
                <a:rPr lang="en-US" sz="5400" kern="0" dirty="0" smtClean="0">
                  <a:solidFill>
                    <a:srgbClr val="FFFFFF"/>
                  </a:solidFill>
                  <a:latin typeface="Segoe UI Light"/>
                </a:rPr>
                <a:t>as consequences .</a:t>
              </a:r>
              <a:endParaRPr kumimoji="0" lang="en-US" sz="5400" b="0" i="0" u="none" strike="noStrike" kern="0" cap="none" spc="0" normalizeH="0" baseline="0" noProof="0" dirty="0" smtClean="0">
                <a:ln>
                  <a:noFill/>
                </a:ln>
                <a:solidFill>
                  <a:srgbClr val="FFFFFF"/>
                </a:solidFill>
                <a:effectLst/>
                <a:uLnTx/>
                <a:uFillTx/>
                <a:latin typeface="Calibri"/>
                <a:ea typeface="Segoe UI" pitchFamily="34" charset="0"/>
                <a:cs typeface="Segoe UI"/>
              </a:endParaRPr>
            </a:p>
          </p:txBody>
        </p:sp>
      </p:grpSp>
      <p:grpSp>
        <p:nvGrpSpPr>
          <p:cNvPr id="18" name="Group 17"/>
          <p:cNvGrpSpPr/>
          <p:nvPr/>
        </p:nvGrpSpPr>
        <p:grpSpPr>
          <a:xfrm>
            <a:off x="0" y="168674"/>
            <a:ext cx="5077941" cy="1342400"/>
            <a:chOff x="-4201" y="253332"/>
            <a:chExt cx="5077941" cy="1342400"/>
          </a:xfrm>
        </p:grpSpPr>
        <p:grpSp>
          <p:nvGrpSpPr>
            <p:cNvPr id="21" name="组合 6"/>
            <p:cNvGrpSpPr>
              <a:grpSpLocks/>
            </p:cNvGrpSpPr>
            <p:nvPr/>
          </p:nvGrpSpPr>
          <p:grpSpPr bwMode="auto">
            <a:xfrm>
              <a:off x="-4201" y="347820"/>
              <a:ext cx="2088789" cy="1247912"/>
              <a:chOff x="-2138" y="-16254"/>
              <a:chExt cx="1062993" cy="676038"/>
            </a:xfrm>
          </p:grpSpPr>
          <p:sp>
            <p:nvSpPr>
              <p:cNvPr id="23" name="矩形 7"/>
              <p:cNvSpPr>
                <a:spLocks noChangeArrowheads="1"/>
              </p:cNvSpPr>
              <p:nvPr/>
            </p:nvSpPr>
            <p:spPr bwMode="auto">
              <a:xfrm rot="5400000">
                <a:off x="239047" y="-88927"/>
                <a:ext cx="168118" cy="650488"/>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24" name="矩形 8"/>
              <p:cNvSpPr>
                <a:spLocks noChangeArrowheads="1"/>
              </p:cNvSpPr>
              <p:nvPr/>
            </p:nvSpPr>
            <p:spPr bwMode="auto">
              <a:xfrm rot="5400000">
                <a:off x="241185" y="87122"/>
                <a:ext cx="168118" cy="650488"/>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25" name="矩形 9"/>
              <p:cNvSpPr>
                <a:spLocks noChangeArrowheads="1"/>
              </p:cNvSpPr>
              <p:nvPr/>
            </p:nvSpPr>
            <p:spPr bwMode="auto">
              <a:xfrm rot="5400000">
                <a:off x="241185" y="250481"/>
                <a:ext cx="168118" cy="650488"/>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grpSp>
            <p:nvGrpSpPr>
              <p:cNvPr id="26" name="组合 10"/>
              <p:cNvGrpSpPr>
                <a:grpSpLocks/>
              </p:cNvGrpSpPr>
              <p:nvPr userDrawn="1"/>
            </p:nvGrpSpPr>
            <p:grpSpPr bwMode="auto">
              <a:xfrm>
                <a:off x="-2137" y="-16254"/>
                <a:ext cx="1062992" cy="168118"/>
                <a:chOff x="-2139" y="-180248"/>
                <a:chExt cx="1062992" cy="168118"/>
              </a:xfrm>
            </p:grpSpPr>
            <p:sp>
              <p:nvSpPr>
                <p:cNvPr id="27" name="矩形 11"/>
                <p:cNvSpPr>
                  <a:spLocks noChangeArrowheads="1"/>
                </p:cNvSpPr>
                <p:nvPr/>
              </p:nvSpPr>
              <p:spPr bwMode="auto">
                <a:xfrm rot="5400000">
                  <a:off x="445298" y="-627685"/>
                  <a:ext cx="168118" cy="1062992"/>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28" name="燕尾形 12"/>
                <p:cNvSpPr>
                  <a:spLocks noChangeArrowheads="1"/>
                </p:cNvSpPr>
                <p:nvPr/>
              </p:nvSpPr>
              <p:spPr bwMode="auto">
                <a:xfrm>
                  <a:off x="835732" y="-166767"/>
                  <a:ext cx="131685" cy="141155"/>
                </a:xfrm>
                <a:prstGeom prst="chevron">
                  <a:avLst>
                    <a:gd name="adj" fmla="val 50000"/>
                  </a:avLst>
                </a:prstGeom>
                <a:solidFill>
                  <a:srgbClr val="E6E5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p>
              </p:txBody>
            </p:sp>
          </p:grpSp>
        </p:grpSp>
        <p:sp>
          <p:nvSpPr>
            <p:cNvPr id="22" name="矩形 15"/>
            <p:cNvSpPr>
              <a:spLocks noChangeArrowheads="1"/>
            </p:cNvSpPr>
            <p:nvPr/>
          </p:nvSpPr>
          <p:spPr bwMode="auto">
            <a:xfrm>
              <a:off x="2300378" y="253332"/>
              <a:ext cx="2773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Background</a:t>
              </a:r>
              <a:endParaRPr 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spTree>
    <p:extLst>
      <p:ext uri="{BB962C8B-B14F-4D97-AF65-F5344CB8AC3E}">
        <p14:creationId xmlns:p14="http://schemas.microsoft.com/office/powerpoint/2010/main" val="846102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1+ppt_w/2"/>
                                          </p:val>
                                        </p:tav>
                                      </p:tavLst>
                                    </p:anim>
                                    <p:anim calcmode="lin" valueType="num">
                                      <p:cBhvr additive="base">
                                        <p:cTn id="13" dur="500"/>
                                        <p:tgtEl>
                                          <p:spTgt spid="5"/>
                                        </p:tgtEl>
                                        <p:attrNameLst>
                                          <p:attrName>ppt_y</p:attrName>
                                        </p:attrNameLst>
                                      </p:cBhvr>
                                      <p:tavLst>
                                        <p:tav tm="0">
                                          <p:val>
                                            <p:strVal val="ppt_y"/>
                                          </p:val>
                                        </p:tav>
                                        <p:tav tm="100000">
                                          <p:val>
                                            <p:strVal val="ppt_y"/>
                                          </p:val>
                                        </p:tav>
                                      </p:tavLst>
                                    </p:anim>
                                    <p:set>
                                      <p:cBhvr>
                                        <p:cTn id="14" dur="1" fill="hold">
                                          <p:stCondLst>
                                            <p:cond delay="499"/>
                                          </p:stCondLst>
                                        </p:cTn>
                                        <p:tgtEl>
                                          <p:spTgt spid="5"/>
                                        </p:tgtEl>
                                        <p:attrNameLst>
                                          <p:attrName>style.visibility</p:attrName>
                                        </p:attrNameLst>
                                      </p:cBhvr>
                                      <p:to>
                                        <p:strVal val="hidden"/>
                                      </p:to>
                                    </p:set>
                                  </p:childTnLst>
                                </p:cTn>
                              </p:par>
                              <p:par>
                                <p:cTn id="15" presetID="2" presetClass="entr" presetSubtype="8"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7"/>
          <p:cNvSpPr>
            <a:spLocks/>
          </p:cNvSpPr>
          <p:nvPr/>
        </p:nvSpPr>
        <p:spPr bwMode="auto">
          <a:xfrm>
            <a:off x="8623930" y="3936311"/>
            <a:ext cx="2128853" cy="200244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41" name="Rectangle 7"/>
          <p:cNvSpPr>
            <a:spLocks/>
          </p:cNvSpPr>
          <p:nvPr/>
        </p:nvSpPr>
        <p:spPr bwMode="auto">
          <a:xfrm>
            <a:off x="8624045" y="1708622"/>
            <a:ext cx="2128853" cy="200244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40" name="Rectangle 7"/>
          <p:cNvSpPr>
            <a:spLocks/>
          </p:cNvSpPr>
          <p:nvPr/>
        </p:nvSpPr>
        <p:spPr bwMode="auto">
          <a:xfrm>
            <a:off x="6181808" y="3936312"/>
            <a:ext cx="2128853" cy="200244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39" name="Rectangle 7"/>
          <p:cNvSpPr>
            <a:spLocks/>
          </p:cNvSpPr>
          <p:nvPr/>
        </p:nvSpPr>
        <p:spPr bwMode="auto">
          <a:xfrm>
            <a:off x="6191861" y="1695396"/>
            <a:ext cx="2128853" cy="200244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37" name="Rectangle 7"/>
          <p:cNvSpPr>
            <a:spLocks/>
          </p:cNvSpPr>
          <p:nvPr/>
        </p:nvSpPr>
        <p:spPr bwMode="auto">
          <a:xfrm>
            <a:off x="3744261" y="3961683"/>
            <a:ext cx="2128853" cy="200244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35" name="Rectangle 7"/>
          <p:cNvSpPr>
            <a:spLocks/>
          </p:cNvSpPr>
          <p:nvPr/>
        </p:nvSpPr>
        <p:spPr bwMode="auto">
          <a:xfrm>
            <a:off x="3755711" y="1701413"/>
            <a:ext cx="2128853" cy="200244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ackgroundRemoval t="0" b="99312" l="37500" r="65233">
                        <a14:foregroundMark x1="50911" y1="2348" x2="47419" y2="17490"/>
                        <a14:foregroundMark x1="51518" y1="2105" x2="57642" y2="14696"/>
                        <a14:foregroundMark x1="48735" y1="18785" x2="55719" y2="18219"/>
                        <a14:foregroundMark x1="57490" y1="14818" x2="56326" y2="18219"/>
                      </a14:backgroundRemoval>
                    </a14:imgEffect>
                  </a14:imgLayer>
                </a14:imgProps>
              </a:ext>
              <a:ext uri="{28A0092B-C50C-407E-A947-70E740481C1C}">
                <a14:useLocalDpi xmlns:a14="http://schemas.microsoft.com/office/drawing/2010/main" val="0"/>
              </a:ext>
            </a:extLst>
          </a:blip>
          <a:stretch>
            <a:fillRect/>
          </a:stretch>
        </p:blipFill>
        <p:spPr>
          <a:xfrm>
            <a:off x="6760171" y="1796750"/>
            <a:ext cx="1156157" cy="1445195"/>
          </a:xfrm>
          <a:prstGeom prst="rect">
            <a:avLst/>
          </a:prstGeom>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514417" y="3586599"/>
            <a:ext cx="1633726" cy="2179255"/>
          </a:xfrm>
          <a:prstGeom prst="rect">
            <a:avLst/>
          </a:prstGeom>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9934" b="89934" l="26546" r="81272"/>
                    </a14:imgEffect>
                  </a14:imgLayer>
                </a14:imgProps>
              </a:ext>
              <a:ext uri="{28A0092B-C50C-407E-A947-70E740481C1C}">
                <a14:useLocalDpi xmlns:a14="http://schemas.microsoft.com/office/drawing/2010/main" val="0"/>
              </a:ext>
            </a:extLst>
          </a:blip>
          <a:stretch>
            <a:fillRect/>
          </a:stretch>
        </p:blipFill>
        <p:spPr>
          <a:xfrm>
            <a:off x="8923804" y="1419912"/>
            <a:ext cx="1531841" cy="2042157"/>
          </a:xfrm>
          <a:prstGeom prst="rect">
            <a:avLst/>
          </a:prstGeom>
        </p:spPr>
      </p:pic>
      <p:pic>
        <p:nvPicPr>
          <p:cNvPr id="5" name="Picture 4"/>
          <p:cNvPicPr>
            <a:picLocks noChangeAspect="1"/>
          </p:cNvPicPr>
          <p:nvPr/>
        </p:nvPicPr>
        <p:blipFill>
          <a:blip r:embed="rId9" cstate="print">
            <a:extLst>
              <a:ext uri="{BEBA8EAE-BF5A-486C-A8C5-ECC9F3942E4B}">
                <a14:imgProps xmlns:a14="http://schemas.microsoft.com/office/drawing/2010/main">
                  <a14:imgLayer r:embed="rId10">
                    <a14:imgEffect>
                      <a14:backgroundRemoval t="9672" b="95317" l="37361" r="89901">
                        <a14:foregroundMark x1="41565" y1="11335" x2="41915" y2="12867"/>
                        <a14:backgroundMark x1="40163" y1="13304" x2="39405" y2="14179"/>
                      </a14:backgroundRemoval>
                    </a14:imgEffect>
                  </a14:imgLayer>
                </a14:imgProps>
              </a:ext>
              <a:ext uri="{28A0092B-C50C-407E-A947-70E740481C1C}">
                <a14:useLocalDpi xmlns:a14="http://schemas.microsoft.com/office/drawing/2010/main" val="0"/>
              </a:ext>
            </a:extLst>
          </a:blip>
          <a:stretch>
            <a:fillRect/>
          </a:stretch>
        </p:blipFill>
        <p:spPr>
          <a:xfrm>
            <a:off x="4213363" y="3776156"/>
            <a:ext cx="1227847" cy="1735095"/>
          </a:xfrm>
          <a:prstGeom prst="rect">
            <a:avLst/>
          </a:prstGeom>
        </p:spPr>
      </p:pic>
      <p:grpSp>
        <p:nvGrpSpPr>
          <p:cNvPr id="2" name="Group 1"/>
          <p:cNvGrpSpPr/>
          <p:nvPr/>
        </p:nvGrpSpPr>
        <p:grpSpPr>
          <a:xfrm>
            <a:off x="3755711" y="1063683"/>
            <a:ext cx="2128853" cy="584775"/>
            <a:chOff x="2157063" y="943041"/>
            <a:chExt cx="2128853" cy="584775"/>
          </a:xfrm>
        </p:grpSpPr>
        <p:sp>
          <p:nvSpPr>
            <p:cNvPr id="43" name="Rectangle 7"/>
            <p:cNvSpPr>
              <a:spLocks/>
            </p:cNvSpPr>
            <p:nvPr/>
          </p:nvSpPr>
          <p:spPr bwMode="auto">
            <a:xfrm>
              <a:off x="2157063" y="993389"/>
              <a:ext cx="2128853" cy="4512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10" name="TextBox 9"/>
            <p:cNvSpPr txBox="1"/>
            <p:nvPr/>
          </p:nvSpPr>
          <p:spPr>
            <a:xfrm>
              <a:off x="2541711" y="943041"/>
              <a:ext cx="1463040"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stStyle>
            <a:p>
              <a:r>
                <a:rPr lang="en-US" sz="3200" dirty="0"/>
                <a:t>Glide</a:t>
              </a:r>
            </a:p>
          </p:txBody>
        </p:sp>
      </p:grpSp>
      <p:sp>
        <p:nvSpPr>
          <p:cNvPr id="13" name="TextBox 12"/>
          <p:cNvSpPr txBox="1"/>
          <p:nvPr/>
        </p:nvSpPr>
        <p:spPr>
          <a:xfrm>
            <a:off x="3799512" y="3108188"/>
            <a:ext cx="1383891" cy="523220"/>
          </a:xfrm>
          <a:prstGeom prst="rect">
            <a:avLst/>
          </a:prstGeom>
          <a:noFill/>
        </p:spPr>
        <p:txBody>
          <a:bodyPr wrap="square" rtlCol="0">
            <a:spAutoFit/>
          </a:bodyPr>
          <a:lstStyle/>
          <a:p>
            <a:r>
              <a:rPr lang="en-US" sz="2800" dirty="0" err="1">
                <a:solidFill>
                  <a:schemeClr val="bg1"/>
                </a:solidFill>
                <a:latin typeface="Britannic Bold" panose="020B0903060703020204" pitchFamily="34" charset="0"/>
              </a:rPr>
              <a:t>Ufemto</a:t>
            </a:r>
            <a:endParaRPr lang="en-US" sz="2800" dirty="0">
              <a:solidFill>
                <a:schemeClr val="bg1"/>
              </a:solidFill>
              <a:latin typeface="Britannic Bold" panose="020B0903060703020204" pitchFamily="34" charset="0"/>
            </a:endParaRPr>
          </a:p>
        </p:txBody>
      </p:sp>
      <p:pic>
        <p:nvPicPr>
          <p:cNvPr id="18" name="Content Placeholder 17"/>
          <p:cNvPicPr>
            <a:picLocks noGrp="1" noChangeAspect="1"/>
          </p:cNvPicPr>
          <p:nvPr>
            <p:ph idx="1"/>
          </p:nvPr>
        </p:nvPicPr>
        <p:blipFill>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106809" y="1527348"/>
            <a:ext cx="1423415" cy="1897611"/>
          </a:xfrm>
          <a:noFill/>
        </p:spPr>
      </p:pic>
      <p:sp>
        <p:nvSpPr>
          <p:cNvPr id="20" name="TextBox 19"/>
          <p:cNvSpPr txBox="1"/>
          <p:nvPr/>
        </p:nvSpPr>
        <p:spPr>
          <a:xfrm>
            <a:off x="6211014" y="3136283"/>
            <a:ext cx="1463040" cy="523220"/>
          </a:xfrm>
          <a:prstGeom prst="rect">
            <a:avLst/>
          </a:prstGeom>
          <a:noFill/>
        </p:spPr>
        <p:txBody>
          <a:bodyPr wrap="square" rtlCol="0">
            <a:spAutoFit/>
          </a:bodyPr>
          <a:lstStyle/>
          <a:p>
            <a:r>
              <a:rPr lang="en-US" sz="2800" dirty="0">
                <a:solidFill>
                  <a:schemeClr val="bg1"/>
                </a:solidFill>
                <a:latin typeface="Britannic Bold" panose="020B0903060703020204" pitchFamily="34" charset="0"/>
              </a:rPr>
              <a:t>Python</a:t>
            </a:r>
          </a:p>
        </p:txBody>
      </p:sp>
      <p:sp>
        <p:nvSpPr>
          <p:cNvPr id="21" name="TextBox 20"/>
          <p:cNvSpPr txBox="1"/>
          <p:nvPr/>
        </p:nvSpPr>
        <p:spPr>
          <a:xfrm>
            <a:off x="6266640" y="5389845"/>
            <a:ext cx="1463040" cy="523220"/>
          </a:xfrm>
          <a:prstGeom prst="rect">
            <a:avLst/>
          </a:prstGeom>
          <a:noFill/>
        </p:spPr>
        <p:txBody>
          <a:bodyPr wrap="square" rtlCol="0">
            <a:spAutoFit/>
          </a:bodyPr>
          <a:lstStyle/>
          <a:p>
            <a:r>
              <a:rPr lang="en-US" sz="2800" dirty="0" err="1">
                <a:solidFill>
                  <a:schemeClr val="bg1"/>
                </a:solidFill>
                <a:latin typeface="Britannic Bold" panose="020B0903060703020204" pitchFamily="34" charset="0"/>
              </a:rPr>
              <a:t>Mako</a:t>
            </a:r>
            <a:endParaRPr lang="en-US" sz="2800" dirty="0">
              <a:solidFill>
                <a:schemeClr val="bg1"/>
              </a:solidFill>
              <a:latin typeface="Britannic Bold" panose="020B0903060703020204" pitchFamily="34" charset="0"/>
            </a:endParaRPr>
          </a:p>
        </p:txBody>
      </p:sp>
      <p:sp>
        <p:nvSpPr>
          <p:cNvPr id="17" name="TextBox 16"/>
          <p:cNvSpPr txBox="1"/>
          <p:nvPr/>
        </p:nvSpPr>
        <p:spPr>
          <a:xfrm>
            <a:off x="8685843" y="3131200"/>
            <a:ext cx="1463040" cy="523220"/>
          </a:xfrm>
          <a:prstGeom prst="rect">
            <a:avLst/>
          </a:prstGeom>
          <a:noFill/>
        </p:spPr>
        <p:txBody>
          <a:bodyPr wrap="square" rtlCol="0">
            <a:spAutoFit/>
          </a:bodyPr>
          <a:lstStyle/>
          <a:p>
            <a:r>
              <a:rPr lang="en-US" altLang="zh-CN" sz="2800" dirty="0">
                <a:solidFill>
                  <a:schemeClr val="bg1"/>
                </a:solidFill>
                <a:latin typeface="Britannic Bold" panose="020B0903060703020204" pitchFamily="34" charset="0"/>
              </a:rPr>
              <a:t>In-line</a:t>
            </a:r>
            <a:endParaRPr lang="en-US" sz="2800" dirty="0">
              <a:solidFill>
                <a:schemeClr val="bg1"/>
              </a:solidFill>
              <a:latin typeface="Britannic Bold" panose="020B0903060703020204" pitchFamily="34" charset="0"/>
            </a:endParaRPr>
          </a:p>
        </p:txBody>
      </p:sp>
      <p:sp>
        <p:nvSpPr>
          <p:cNvPr id="23" name="TextBox 22"/>
          <p:cNvSpPr txBox="1"/>
          <p:nvPr/>
        </p:nvSpPr>
        <p:spPr>
          <a:xfrm>
            <a:off x="8705444" y="5395437"/>
            <a:ext cx="1463040" cy="523220"/>
          </a:xfrm>
          <a:prstGeom prst="rect">
            <a:avLst/>
          </a:prstGeom>
          <a:noFill/>
        </p:spPr>
        <p:txBody>
          <a:bodyPr wrap="square" rtlCol="0">
            <a:spAutoFit/>
          </a:bodyPr>
          <a:lstStyle/>
          <a:p>
            <a:r>
              <a:rPr lang="en-US" altLang="zh-CN" sz="2800" dirty="0">
                <a:solidFill>
                  <a:schemeClr val="bg1"/>
                </a:solidFill>
                <a:latin typeface="Britannic Bold" panose="020B0903060703020204" pitchFamily="34" charset="0"/>
              </a:rPr>
              <a:t>Skew</a:t>
            </a:r>
            <a:endParaRPr lang="en-US" sz="2800" dirty="0">
              <a:solidFill>
                <a:schemeClr val="bg1"/>
              </a:solidFill>
              <a:latin typeface="Britannic Bold" panose="020B0903060703020204" pitchFamily="34" charset="0"/>
            </a:endParaRPr>
          </a:p>
        </p:txBody>
      </p:sp>
      <p:pic>
        <p:nvPicPr>
          <p:cNvPr id="3" name="Picture 2"/>
          <p:cNvPicPr>
            <a:picLocks noChangeAspect="1"/>
          </p:cNvPicPr>
          <p:nvPr/>
        </p:nvPicPr>
        <p:blipFill>
          <a:blip r:embed="rId13" cstate="print">
            <a:extLst>
              <a:ext uri="{BEBA8EAE-BF5A-486C-A8C5-ECC9F3942E4B}">
                <a14:imgProps xmlns:a14="http://schemas.microsoft.com/office/drawing/2010/main">
                  <a14:imgLayer r:embed="rId14">
                    <a14:imgEffect>
                      <a14:backgroundRemoval t="22625" b="74957" l="29724" r="68894"/>
                    </a14:imgEffect>
                  </a14:imgLayer>
                </a14:imgProps>
              </a:ext>
              <a:ext uri="{28A0092B-C50C-407E-A947-70E740481C1C}">
                <a14:useLocalDpi xmlns:a14="http://schemas.microsoft.com/office/drawing/2010/main" val="0"/>
              </a:ext>
            </a:extLst>
          </a:blip>
          <a:stretch>
            <a:fillRect/>
          </a:stretch>
        </p:blipFill>
        <p:spPr>
          <a:xfrm>
            <a:off x="8765070" y="3600630"/>
            <a:ext cx="1805769" cy="2407341"/>
          </a:xfrm>
          <a:prstGeom prst="rect">
            <a:avLst/>
          </a:prstGeom>
        </p:spPr>
      </p:pic>
      <p:sp>
        <p:nvSpPr>
          <p:cNvPr id="38" name="TextBox 37"/>
          <p:cNvSpPr txBox="1"/>
          <p:nvPr/>
        </p:nvSpPr>
        <p:spPr>
          <a:xfrm>
            <a:off x="3788062" y="5368458"/>
            <a:ext cx="1383891" cy="584775"/>
          </a:xfrm>
          <a:prstGeom prst="rect">
            <a:avLst/>
          </a:prstGeom>
          <a:noFill/>
        </p:spPr>
        <p:txBody>
          <a:bodyPr wrap="square" rtlCol="0">
            <a:spAutoFit/>
          </a:bodyPr>
          <a:lstStyle/>
          <a:p>
            <a:pPr lvl="0"/>
            <a:r>
              <a:rPr lang="en-US" sz="3200" dirty="0">
                <a:solidFill>
                  <a:schemeClr val="bg1"/>
                </a:solidFill>
                <a:latin typeface="Britannic Bold" panose="020B0903060703020204" pitchFamily="34" charset="0"/>
              </a:rPr>
              <a:t>PG4Z</a:t>
            </a:r>
          </a:p>
        </p:txBody>
      </p:sp>
      <p:grpSp>
        <p:nvGrpSpPr>
          <p:cNvPr id="44" name="Group 43"/>
          <p:cNvGrpSpPr/>
          <p:nvPr/>
        </p:nvGrpSpPr>
        <p:grpSpPr>
          <a:xfrm>
            <a:off x="6191860" y="1002236"/>
            <a:ext cx="2128853" cy="584775"/>
            <a:chOff x="2157063" y="891646"/>
            <a:chExt cx="2128853" cy="584775"/>
          </a:xfrm>
        </p:grpSpPr>
        <p:sp>
          <p:nvSpPr>
            <p:cNvPr id="45" name="Rectangle 7"/>
            <p:cNvSpPr>
              <a:spLocks/>
            </p:cNvSpPr>
            <p:nvPr/>
          </p:nvSpPr>
          <p:spPr bwMode="auto">
            <a:xfrm>
              <a:off x="2157063" y="993389"/>
              <a:ext cx="2128853" cy="4512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46" name="TextBox 45"/>
            <p:cNvSpPr txBox="1"/>
            <p:nvPr/>
          </p:nvSpPr>
          <p:spPr>
            <a:xfrm>
              <a:off x="2489969" y="891646"/>
              <a:ext cx="1463040"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stStyle>
            <a:p>
              <a:r>
                <a:rPr lang="en-US" altLang="zh-CN" sz="3200" dirty="0"/>
                <a:t>Mag</a:t>
              </a:r>
              <a:endParaRPr lang="en-US" sz="3200" dirty="0"/>
            </a:p>
          </p:txBody>
        </p:sp>
      </p:grpSp>
      <p:grpSp>
        <p:nvGrpSpPr>
          <p:cNvPr id="47" name="Group 46"/>
          <p:cNvGrpSpPr/>
          <p:nvPr/>
        </p:nvGrpSpPr>
        <p:grpSpPr>
          <a:xfrm>
            <a:off x="8623929" y="1053630"/>
            <a:ext cx="2128853" cy="584775"/>
            <a:chOff x="2157063" y="943041"/>
            <a:chExt cx="2128853" cy="584775"/>
          </a:xfrm>
        </p:grpSpPr>
        <p:sp>
          <p:nvSpPr>
            <p:cNvPr id="48" name="Rectangle 7"/>
            <p:cNvSpPr>
              <a:spLocks/>
            </p:cNvSpPr>
            <p:nvPr/>
          </p:nvSpPr>
          <p:spPr bwMode="auto">
            <a:xfrm>
              <a:off x="2157063" y="993389"/>
              <a:ext cx="2128853" cy="4512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49" name="TextBox 48"/>
            <p:cNvSpPr txBox="1"/>
            <p:nvPr/>
          </p:nvSpPr>
          <p:spPr>
            <a:xfrm>
              <a:off x="2464684" y="943041"/>
              <a:ext cx="1616267"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stStyle>
            <a:p>
              <a:r>
                <a:rPr lang="en-US" sz="3200" dirty="0"/>
                <a:t>Burnish</a:t>
              </a:r>
            </a:p>
          </p:txBody>
        </p:sp>
      </p:grpSp>
      <p:grpSp>
        <p:nvGrpSpPr>
          <p:cNvPr id="4" name="Group 3"/>
          <p:cNvGrpSpPr/>
          <p:nvPr/>
        </p:nvGrpSpPr>
        <p:grpSpPr>
          <a:xfrm>
            <a:off x="3096" y="2855830"/>
            <a:ext cx="3357562" cy="776288"/>
            <a:chOff x="568576" y="2759576"/>
            <a:chExt cx="3357562" cy="776288"/>
          </a:xfrm>
          <a:solidFill>
            <a:srgbClr val="3C9DAD"/>
          </a:solidFill>
        </p:grpSpPr>
        <p:sp>
          <p:nvSpPr>
            <p:cNvPr id="50" name="五边形 10"/>
            <p:cNvSpPr>
              <a:spLocks noChangeArrowheads="1"/>
            </p:cNvSpPr>
            <p:nvPr/>
          </p:nvSpPr>
          <p:spPr bwMode="auto">
            <a:xfrm>
              <a:off x="568576" y="2765926"/>
              <a:ext cx="762000" cy="769938"/>
            </a:xfrm>
            <a:custGeom>
              <a:avLst/>
              <a:gdLst>
                <a:gd name="T0" fmla="*/ 0 w 762985"/>
                <a:gd name="T1" fmla="*/ 0 h 624785"/>
                <a:gd name="T2" fmla="*/ 493705 w 762985"/>
                <a:gd name="T3" fmla="*/ 0 h 624785"/>
                <a:gd name="T4" fmla="*/ 761016 w 762985"/>
                <a:gd name="T5" fmla="*/ 584135 h 624785"/>
                <a:gd name="T6" fmla="*/ 493705 w 762985"/>
                <a:gd name="T7" fmla="*/ 1168270 h 624785"/>
                <a:gd name="T8" fmla="*/ 0 w 762985"/>
                <a:gd name="T9" fmla="*/ 1168270 h 624785"/>
                <a:gd name="T10" fmla="*/ 0 w 762985"/>
                <a:gd name="T11" fmla="*/ 0 h 624785"/>
                <a:gd name="T12" fmla="*/ 0 60000 65536"/>
                <a:gd name="T13" fmla="*/ 0 60000 65536"/>
                <a:gd name="T14" fmla="*/ 0 60000 65536"/>
                <a:gd name="T15" fmla="*/ 0 60000 65536"/>
                <a:gd name="T16" fmla="*/ 0 60000 65536"/>
                <a:gd name="T17" fmla="*/ 0 60000 65536"/>
                <a:gd name="T18" fmla="*/ 0 w 762985"/>
                <a:gd name="T19" fmla="*/ 0 h 624785"/>
                <a:gd name="T20" fmla="*/ 762985 w 762985"/>
                <a:gd name="T21" fmla="*/ 624785 h 624785"/>
              </a:gdLst>
              <a:ahLst/>
              <a:cxnLst>
                <a:cxn ang="T12">
                  <a:pos x="T0" y="T1"/>
                </a:cxn>
                <a:cxn ang="T13">
                  <a:pos x="T2" y="T3"/>
                </a:cxn>
                <a:cxn ang="T14">
                  <a:pos x="T4" y="T5"/>
                </a:cxn>
                <a:cxn ang="T15">
                  <a:pos x="T6" y="T7"/>
                </a:cxn>
                <a:cxn ang="T16">
                  <a:pos x="T8" y="T9"/>
                </a:cxn>
                <a:cxn ang="T17">
                  <a:pos x="T10" y="T11"/>
                </a:cxn>
              </a:cxnLst>
              <a:rect l="T18" t="T19" r="T20" b="T21"/>
              <a:pathLst>
                <a:path w="762985" h="624785">
                  <a:moveTo>
                    <a:pt x="0" y="0"/>
                  </a:moveTo>
                  <a:lnTo>
                    <a:pt x="494982" y="0"/>
                  </a:lnTo>
                  <a:lnTo>
                    <a:pt x="762985" y="312393"/>
                  </a:lnTo>
                  <a:lnTo>
                    <a:pt x="494982" y="624785"/>
                  </a:lnTo>
                  <a:lnTo>
                    <a:pt x="0" y="624785"/>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sz="1300">
                  <a:solidFill>
                    <a:srgbClr val="FFFFFF"/>
                  </a:solidFill>
                </a:rPr>
                <a:t>  </a:t>
              </a:r>
              <a:r>
                <a:rPr lang="en-US" altLang="en-US" sz="1300">
                  <a:solidFill>
                    <a:srgbClr val="FFFFFF"/>
                  </a:solidFill>
                </a:rPr>
                <a:t> </a:t>
              </a:r>
            </a:p>
          </p:txBody>
        </p:sp>
        <p:sp>
          <p:nvSpPr>
            <p:cNvPr id="51" name="矩形 5"/>
            <p:cNvSpPr>
              <a:spLocks/>
            </p:cNvSpPr>
            <p:nvPr/>
          </p:nvSpPr>
          <p:spPr bwMode="auto">
            <a:xfrm>
              <a:off x="1173413" y="2759576"/>
              <a:ext cx="2752725" cy="776288"/>
            </a:xfrm>
            <a:custGeom>
              <a:avLst/>
              <a:gdLst>
                <a:gd name="T0" fmla="*/ 0 w 1921349"/>
                <a:gd name="T1" fmla="*/ 0 h 656356"/>
                <a:gd name="T2" fmla="*/ 1921349 w 1921349"/>
                <a:gd name="T3" fmla="*/ 0 h 656356"/>
                <a:gd name="T4" fmla="*/ 1921349 w 1921349"/>
                <a:gd name="T5" fmla="*/ 656356 h 656356"/>
                <a:gd name="T6" fmla="*/ 0 w 1921349"/>
                <a:gd name="T7" fmla="*/ 656356 h 656356"/>
                <a:gd name="T8" fmla="*/ 181609 w 1921349"/>
                <a:gd name="T9" fmla="*/ 324167 h 656356"/>
                <a:gd name="T10" fmla="*/ 0 w 1921349"/>
                <a:gd name="T11" fmla="*/ 0 h 656356"/>
              </a:gdLst>
              <a:ahLst/>
              <a:cxnLst>
                <a:cxn ang="0">
                  <a:pos x="T0" y="T1"/>
                </a:cxn>
                <a:cxn ang="0">
                  <a:pos x="T2" y="T3"/>
                </a:cxn>
                <a:cxn ang="0">
                  <a:pos x="T4" y="T5"/>
                </a:cxn>
                <a:cxn ang="0">
                  <a:pos x="T6" y="T7"/>
                </a:cxn>
                <a:cxn ang="0">
                  <a:pos x="T8" y="T9"/>
                </a:cxn>
                <a:cxn ang="0">
                  <a:pos x="T10" y="T11"/>
                </a:cxn>
              </a:cxnLst>
              <a:rect l="0" t="0" r="r" b="b"/>
              <a:pathLst>
                <a:path w="1921349" h="656356">
                  <a:moveTo>
                    <a:pt x="0" y="0"/>
                  </a:moveTo>
                  <a:lnTo>
                    <a:pt x="1921349" y="0"/>
                  </a:lnTo>
                  <a:lnTo>
                    <a:pt x="1921349" y="656356"/>
                  </a:lnTo>
                  <a:lnTo>
                    <a:pt x="0" y="656356"/>
                  </a:lnTo>
                  <a:lnTo>
                    <a:pt x="181609" y="3241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52" name="文本框 29"/>
            <p:cNvSpPr txBox="1">
              <a:spLocks noChangeArrowheads="1"/>
            </p:cNvSpPr>
            <p:nvPr/>
          </p:nvSpPr>
          <p:spPr bwMode="auto">
            <a:xfrm flipH="1">
              <a:off x="647951" y="2972301"/>
              <a:ext cx="469900" cy="400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sz="2000">
                  <a:solidFill>
                    <a:schemeClr val="bg1"/>
                  </a:solidFill>
                </a:rPr>
                <a:t>01</a:t>
              </a:r>
              <a:endParaRPr lang="en-US" altLang="en-US" sz="2000">
                <a:solidFill>
                  <a:schemeClr val="bg1"/>
                </a:solidFill>
              </a:endParaRPr>
            </a:p>
          </p:txBody>
        </p:sp>
        <p:sp>
          <p:nvSpPr>
            <p:cNvPr id="53" name="矩形 30"/>
            <p:cNvSpPr>
              <a:spLocks noChangeArrowheads="1"/>
            </p:cNvSpPr>
            <p:nvPr/>
          </p:nvSpPr>
          <p:spPr bwMode="auto">
            <a:xfrm>
              <a:off x="1409951" y="2961189"/>
              <a:ext cx="2420937" cy="4801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buNone/>
              </a:pPr>
              <a:r>
                <a:rPr lang="zh-CN" altLang="en-US" sz="2800" b="1" dirty="0" smtClean="0">
                  <a:solidFill>
                    <a:schemeClr val="bg1"/>
                  </a:solidFill>
                  <a:cs typeface="Arial" panose="020B0604020202020204" pitchFamily="34" charset="0"/>
                  <a:sym typeface="Arial" panose="020B0604020202020204" pitchFamily="34" charset="0"/>
                </a:rPr>
                <a:t>磁头种</a:t>
              </a:r>
              <a:r>
                <a:rPr lang="zh-CN" altLang="en-US" sz="2800" b="1" dirty="0">
                  <a:solidFill>
                    <a:schemeClr val="bg1"/>
                  </a:solidFill>
                  <a:cs typeface="Arial" panose="020B0604020202020204" pitchFamily="34" charset="0"/>
                  <a:sym typeface="Arial" panose="020B0604020202020204" pitchFamily="34" charset="0"/>
                </a:rPr>
                <a:t>类繁多</a:t>
              </a:r>
              <a:endParaRPr lang="zh-CN" altLang="en-US" sz="2800" b="1" dirty="0">
                <a:solidFill>
                  <a:schemeClr val="bg1"/>
                </a:solidFill>
              </a:endParaRPr>
            </a:p>
          </p:txBody>
        </p:sp>
      </p:grpSp>
      <p:grpSp>
        <p:nvGrpSpPr>
          <p:cNvPr id="9" name="Group 8"/>
          <p:cNvGrpSpPr/>
          <p:nvPr/>
        </p:nvGrpSpPr>
        <p:grpSpPr>
          <a:xfrm>
            <a:off x="-3401" y="3701671"/>
            <a:ext cx="3357562" cy="776288"/>
            <a:chOff x="574111" y="3725737"/>
            <a:chExt cx="3357562" cy="776288"/>
          </a:xfrm>
          <a:solidFill>
            <a:srgbClr val="3C9DAD"/>
          </a:solidFill>
        </p:grpSpPr>
        <p:sp>
          <p:nvSpPr>
            <p:cNvPr id="62" name="五边形 10"/>
            <p:cNvSpPr>
              <a:spLocks noChangeArrowheads="1"/>
            </p:cNvSpPr>
            <p:nvPr/>
          </p:nvSpPr>
          <p:spPr bwMode="auto">
            <a:xfrm>
              <a:off x="574111" y="3732087"/>
              <a:ext cx="762000" cy="769938"/>
            </a:xfrm>
            <a:custGeom>
              <a:avLst/>
              <a:gdLst>
                <a:gd name="T0" fmla="*/ 0 w 762985"/>
                <a:gd name="T1" fmla="*/ 0 h 624785"/>
                <a:gd name="T2" fmla="*/ 493705 w 762985"/>
                <a:gd name="T3" fmla="*/ 0 h 624785"/>
                <a:gd name="T4" fmla="*/ 761016 w 762985"/>
                <a:gd name="T5" fmla="*/ 584135 h 624785"/>
                <a:gd name="T6" fmla="*/ 493705 w 762985"/>
                <a:gd name="T7" fmla="*/ 1168270 h 624785"/>
                <a:gd name="T8" fmla="*/ 0 w 762985"/>
                <a:gd name="T9" fmla="*/ 1168270 h 624785"/>
                <a:gd name="T10" fmla="*/ 0 w 762985"/>
                <a:gd name="T11" fmla="*/ 0 h 624785"/>
                <a:gd name="T12" fmla="*/ 0 60000 65536"/>
                <a:gd name="T13" fmla="*/ 0 60000 65536"/>
                <a:gd name="T14" fmla="*/ 0 60000 65536"/>
                <a:gd name="T15" fmla="*/ 0 60000 65536"/>
                <a:gd name="T16" fmla="*/ 0 60000 65536"/>
                <a:gd name="T17" fmla="*/ 0 60000 65536"/>
                <a:gd name="T18" fmla="*/ 0 w 762985"/>
                <a:gd name="T19" fmla="*/ 0 h 624785"/>
                <a:gd name="T20" fmla="*/ 762985 w 762985"/>
                <a:gd name="T21" fmla="*/ 624785 h 624785"/>
              </a:gdLst>
              <a:ahLst/>
              <a:cxnLst>
                <a:cxn ang="T12">
                  <a:pos x="T0" y="T1"/>
                </a:cxn>
                <a:cxn ang="T13">
                  <a:pos x="T2" y="T3"/>
                </a:cxn>
                <a:cxn ang="T14">
                  <a:pos x="T4" y="T5"/>
                </a:cxn>
                <a:cxn ang="T15">
                  <a:pos x="T6" y="T7"/>
                </a:cxn>
                <a:cxn ang="T16">
                  <a:pos x="T8" y="T9"/>
                </a:cxn>
                <a:cxn ang="T17">
                  <a:pos x="T10" y="T11"/>
                </a:cxn>
              </a:cxnLst>
              <a:rect l="T18" t="T19" r="T20" b="T21"/>
              <a:pathLst>
                <a:path w="762985" h="624785">
                  <a:moveTo>
                    <a:pt x="0" y="0"/>
                  </a:moveTo>
                  <a:lnTo>
                    <a:pt x="494982" y="0"/>
                  </a:lnTo>
                  <a:lnTo>
                    <a:pt x="762985" y="312393"/>
                  </a:lnTo>
                  <a:lnTo>
                    <a:pt x="494982" y="624785"/>
                  </a:lnTo>
                  <a:lnTo>
                    <a:pt x="0" y="624785"/>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sz="1300">
                  <a:solidFill>
                    <a:srgbClr val="FFFFFF"/>
                  </a:solidFill>
                </a:rPr>
                <a:t>  </a:t>
              </a:r>
              <a:r>
                <a:rPr lang="en-US" altLang="en-US" sz="1300">
                  <a:solidFill>
                    <a:srgbClr val="FFFFFF"/>
                  </a:solidFill>
                </a:rPr>
                <a:t> </a:t>
              </a:r>
            </a:p>
          </p:txBody>
        </p:sp>
        <p:sp>
          <p:nvSpPr>
            <p:cNvPr id="63" name="矩形 5"/>
            <p:cNvSpPr>
              <a:spLocks/>
            </p:cNvSpPr>
            <p:nvPr/>
          </p:nvSpPr>
          <p:spPr bwMode="auto">
            <a:xfrm>
              <a:off x="1178948" y="3725737"/>
              <a:ext cx="2752725" cy="776288"/>
            </a:xfrm>
            <a:custGeom>
              <a:avLst/>
              <a:gdLst>
                <a:gd name="T0" fmla="*/ 0 w 1921349"/>
                <a:gd name="T1" fmla="*/ 0 h 656356"/>
                <a:gd name="T2" fmla="*/ 1921349 w 1921349"/>
                <a:gd name="T3" fmla="*/ 0 h 656356"/>
                <a:gd name="T4" fmla="*/ 1921349 w 1921349"/>
                <a:gd name="T5" fmla="*/ 656356 h 656356"/>
                <a:gd name="T6" fmla="*/ 0 w 1921349"/>
                <a:gd name="T7" fmla="*/ 656356 h 656356"/>
                <a:gd name="T8" fmla="*/ 181609 w 1921349"/>
                <a:gd name="T9" fmla="*/ 324167 h 656356"/>
                <a:gd name="T10" fmla="*/ 0 w 1921349"/>
                <a:gd name="T11" fmla="*/ 0 h 656356"/>
              </a:gdLst>
              <a:ahLst/>
              <a:cxnLst>
                <a:cxn ang="0">
                  <a:pos x="T0" y="T1"/>
                </a:cxn>
                <a:cxn ang="0">
                  <a:pos x="T2" y="T3"/>
                </a:cxn>
                <a:cxn ang="0">
                  <a:pos x="T4" y="T5"/>
                </a:cxn>
                <a:cxn ang="0">
                  <a:pos x="T6" y="T7"/>
                </a:cxn>
                <a:cxn ang="0">
                  <a:pos x="T8" y="T9"/>
                </a:cxn>
                <a:cxn ang="0">
                  <a:pos x="T10" y="T11"/>
                </a:cxn>
              </a:cxnLst>
              <a:rect l="0" t="0" r="r" b="b"/>
              <a:pathLst>
                <a:path w="1921349" h="656356">
                  <a:moveTo>
                    <a:pt x="0" y="0"/>
                  </a:moveTo>
                  <a:lnTo>
                    <a:pt x="1921349" y="0"/>
                  </a:lnTo>
                  <a:lnTo>
                    <a:pt x="1921349" y="656356"/>
                  </a:lnTo>
                  <a:lnTo>
                    <a:pt x="0" y="656356"/>
                  </a:lnTo>
                  <a:lnTo>
                    <a:pt x="181609" y="3241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64" name="文本框 29"/>
            <p:cNvSpPr txBox="1">
              <a:spLocks noChangeArrowheads="1"/>
            </p:cNvSpPr>
            <p:nvPr/>
          </p:nvSpPr>
          <p:spPr bwMode="auto">
            <a:xfrm flipH="1">
              <a:off x="653486" y="3938462"/>
              <a:ext cx="469900" cy="400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sz="2000" dirty="0" smtClean="0">
                  <a:solidFill>
                    <a:schemeClr val="bg1"/>
                  </a:solidFill>
                </a:rPr>
                <a:t>02</a:t>
              </a:r>
              <a:endParaRPr lang="en-US" altLang="en-US" sz="2000" dirty="0">
                <a:solidFill>
                  <a:schemeClr val="bg1"/>
                </a:solidFill>
              </a:endParaRPr>
            </a:p>
          </p:txBody>
        </p:sp>
        <p:sp>
          <p:nvSpPr>
            <p:cNvPr id="65" name="矩形 30"/>
            <p:cNvSpPr>
              <a:spLocks noChangeArrowheads="1"/>
            </p:cNvSpPr>
            <p:nvPr/>
          </p:nvSpPr>
          <p:spPr bwMode="auto">
            <a:xfrm>
              <a:off x="1415486" y="3927350"/>
              <a:ext cx="2420937" cy="4801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buNone/>
              </a:pPr>
              <a:r>
                <a:rPr lang="zh-CN" altLang="en-US" sz="2800" b="1" dirty="0" smtClean="0">
                  <a:solidFill>
                    <a:schemeClr val="bg1"/>
                  </a:solidFill>
                  <a:cs typeface="Arial" panose="020B0604020202020204" pitchFamily="34" charset="0"/>
                  <a:sym typeface="Arial" panose="020B0604020202020204" pitchFamily="34" charset="0"/>
                </a:rPr>
                <a:t>磁头外观相</a:t>
              </a:r>
              <a:r>
                <a:rPr lang="zh-CN" altLang="en-US" sz="2800" b="1" dirty="0">
                  <a:solidFill>
                    <a:schemeClr val="bg1"/>
                  </a:solidFill>
                  <a:cs typeface="Arial" panose="020B0604020202020204" pitchFamily="34" charset="0"/>
                  <a:sym typeface="Arial" panose="020B0604020202020204" pitchFamily="34" charset="0"/>
                </a:rPr>
                <a:t>似</a:t>
              </a:r>
              <a:endParaRPr lang="zh-CN" altLang="en-US" sz="2800" b="1" dirty="0">
                <a:solidFill>
                  <a:schemeClr val="bg1"/>
                </a:solidFill>
              </a:endParaRPr>
            </a:p>
          </p:txBody>
        </p:sp>
      </p:grpSp>
      <p:grpSp>
        <p:nvGrpSpPr>
          <p:cNvPr id="66" name="Group 65"/>
          <p:cNvGrpSpPr/>
          <p:nvPr/>
        </p:nvGrpSpPr>
        <p:grpSpPr>
          <a:xfrm>
            <a:off x="3096" y="4535480"/>
            <a:ext cx="3357562" cy="776288"/>
            <a:chOff x="574111" y="3725737"/>
            <a:chExt cx="3357562" cy="776288"/>
          </a:xfrm>
          <a:solidFill>
            <a:srgbClr val="3C9DAD"/>
          </a:solidFill>
        </p:grpSpPr>
        <p:sp>
          <p:nvSpPr>
            <p:cNvPr id="67" name="五边形 10"/>
            <p:cNvSpPr>
              <a:spLocks noChangeArrowheads="1"/>
            </p:cNvSpPr>
            <p:nvPr/>
          </p:nvSpPr>
          <p:spPr bwMode="auto">
            <a:xfrm>
              <a:off x="574111" y="3732087"/>
              <a:ext cx="762000" cy="769938"/>
            </a:xfrm>
            <a:custGeom>
              <a:avLst/>
              <a:gdLst>
                <a:gd name="T0" fmla="*/ 0 w 762985"/>
                <a:gd name="T1" fmla="*/ 0 h 624785"/>
                <a:gd name="T2" fmla="*/ 493705 w 762985"/>
                <a:gd name="T3" fmla="*/ 0 h 624785"/>
                <a:gd name="T4" fmla="*/ 761016 w 762985"/>
                <a:gd name="T5" fmla="*/ 584135 h 624785"/>
                <a:gd name="T6" fmla="*/ 493705 w 762985"/>
                <a:gd name="T7" fmla="*/ 1168270 h 624785"/>
                <a:gd name="T8" fmla="*/ 0 w 762985"/>
                <a:gd name="T9" fmla="*/ 1168270 h 624785"/>
                <a:gd name="T10" fmla="*/ 0 w 762985"/>
                <a:gd name="T11" fmla="*/ 0 h 624785"/>
                <a:gd name="T12" fmla="*/ 0 60000 65536"/>
                <a:gd name="T13" fmla="*/ 0 60000 65536"/>
                <a:gd name="T14" fmla="*/ 0 60000 65536"/>
                <a:gd name="T15" fmla="*/ 0 60000 65536"/>
                <a:gd name="T16" fmla="*/ 0 60000 65536"/>
                <a:gd name="T17" fmla="*/ 0 60000 65536"/>
                <a:gd name="T18" fmla="*/ 0 w 762985"/>
                <a:gd name="T19" fmla="*/ 0 h 624785"/>
                <a:gd name="T20" fmla="*/ 762985 w 762985"/>
                <a:gd name="T21" fmla="*/ 624785 h 624785"/>
              </a:gdLst>
              <a:ahLst/>
              <a:cxnLst>
                <a:cxn ang="T12">
                  <a:pos x="T0" y="T1"/>
                </a:cxn>
                <a:cxn ang="T13">
                  <a:pos x="T2" y="T3"/>
                </a:cxn>
                <a:cxn ang="T14">
                  <a:pos x="T4" y="T5"/>
                </a:cxn>
                <a:cxn ang="T15">
                  <a:pos x="T6" y="T7"/>
                </a:cxn>
                <a:cxn ang="T16">
                  <a:pos x="T8" y="T9"/>
                </a:cxn>
                <a:cxn ang="T17">
                  <a:pos x="T10" y="T11"/>
                </a:cxn>
              </a:cxnLst>
              <a:rect l="T18" t="T19" r="T20" b="T21"/>
              <a:pathLst>
                <a:path w="762985" h="624785">
                  <a:moveTo>
                    <a:pt x="0" y="0"/>
                  </a:moveTo>
                  <a:lnTo>
                    <a:pt x="494982" y="0"/>
                  </a:lnTo>
                  <a:lnTo>
                    <a:pt x="762985" y="312393"/>
                  </a:lnTo>
                  <a:lnTo>
                    <a:pt x="494982" y="624785"/>
                  </a:lnTo>
                  <a:lnTo>
                    <a:pt x="0" y="624785"/>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sz="1300">
                  <a:solidFill>
                    <a:srgbClr val="FFFFFF"/>
                  </a:solidFill>
                </a:rPr>
                <a:t>  </a:t>
              </a:r>
              <a:r>
                <a:rPr lang="en-US" altLang="en-US" sz="1300">
                  <a:solidFill>
                    <a:srgbClr val="FFFFFF"/>
                  </a:solidFill>
                </a:rPr>
                <a:t> </a:t>
              </a:r>
            </a:p>
          </p:txBody>
        </p:sp>
        <p:sp>
          <p:nvSpPr>
            <p:cNvPr id="68" name="矩形 5"/>
            <p:cNvSpPr>
              <a:spLocks/>
            </p:cNvSpPr>
            <p:nvPr/>
          </p:nvSpPr>
          <p:spPr bwMode="auto">
            <a:xfrm>
              <a:off x="1178948" y="3725737"/>
              <a:ext cx="2752725" cy="776288"/>
            </a:xfrm>
            <a:custGeom>
              <a:avLst/>
              <a:gdLst>
                <a:gd name="T0" fmla="*/ 0 w 1921349"/>
                <a:gd name="T1" fmla="*/ 0 h 656356"/>
                <a:gd name="T2" fmla="*/ 1921349 w 1921349"/>
                <a:gd name="T3" fmla="*/ 0 h 656356"/>
                <a:gd name="T4" fmla="*/ 1921349 w 1921349"/>
                <a:gd name="T5" fmla="*/ 656356 h 656356"/>
                <a:gd name="T6" fmla="*/ 0 w 1921349"/>
                <a:gd name="T7" fmla="*/ 656356 h 656356"/>
                <a:gd name="T8" fmla="*/ 181609 w 1921349"/>
                <a:gd name="T9" fmla="*/ 324167 h 656356"/>
                <a:gd name="T10" fmla="*/ 0 w 1921349"/>
                <a:gd name="T11" fmla="*/ 0 h 656356"/>
              </a:gdLst>
              <a:ahLst/>
              <a:cxnLst>
                <a:cxn ang="0">
                  <a:pos x="T0" y="T1"/>
                </a:cxn>
                <a:cxn ang="0">
                  <a:pos x="T2" y="T3"/>
                </a:cxn>
                <a:cxn ang="0">
                  <a:pos x="T4" y="T5"/>
                </a:cxn>
                <a:cxn ang="0">
                  <a:pos x="T6" y="T7"/>
                </a:cxn>
                <a:cxn ang="0">
                  <a:pos x="T8" y="T9"/>
                </a:cxn>
                <a:cxn ang="0">
                  <a:pos x="T10" y="T11"/>
                </a:cxn>
              </a:cxnLst>
              <a:rect l="0" t="0" r="r" b="b"/>
              <a:pathLst>
                <a:path w="1921349" h="656356">
                  <a:moveTo>
                    <a:pt x="0" y="0"/>
                  </a:moveTo>
                  <a:lnTo>
                    <a:pt x="1921349" y="0"/>
                  </a:lnTo>
                  <a:lnTo>
                    <a:pt x="1921349" y="656356"/>
                  </a:lnTo>
                  <a:lnTo>
                    <a:pt x="0" y="656356"/>
                  </a:lnTo>
                  <a:lnTo>
                    <a:pt x="181609" y="3241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69" name="文本框 29"/>
            <p:cNvSpPr txBox="1">
              <a:spLocks noChangeArrowheads="1"/>
            </p:cNvSpPr>
            <p:nvPr/>
          </p:nvSpPr>
          <p:spPr bwMode="auto">
            <a:xfrm flipH="1">
              <a:off x="653486" y="3938462"/>
              <a:ext cx="469900" cy="400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sz="2000" dirty="0" smtClean="0">
                  <a:solidFill>
                    <a:schemeClr val="bg1"/>
                  </a:solidFill>
                </a:rPr>
                <a:t>0</a:t>
              </a:r>
              <a:r>
                <a:rPr lang="en-US" altLang="zh-CN" sz="2000" dirty="0" smtClean="0">
                  <a:solidFill>
                    <a:schemeClr val="bg1"/>
                  </a:solidFill>
                </a:rPr>
                <a:t>3</a:t>
              </a:r>
              <a:endParaRPr lang="en-US" altLang="en-US" sz="2000" dirty="0">
                <a:solidFill>
                  <a:schemeClr val="bg1"/>
                </a:solidFill>
              </a:endParaRPr>
            </a:p>
          </p:txBody>
        </p:sp>
        <p:sp>
          <p:nvSpPr>
            <p:cNvPr id="70" name="矩形 30"/>
            <p:cNvSpPr>
              <a:spLocks noChangeArrowheads="1"/>
            </p:cNvSpPr>
            <p:nvPr/>
          </p:nvSpPr>
          <p:spPr bwMode="auto">
            <a:xfrm>
              <a:off x="1415486" y="3927350"/>
              <a:ext cx="2420937" cy="4801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buNone/>
              </a:pPr>
              <a:r>
                <a:rPr lang="zh-CN" altLang="en-US" sz="2800" b="1" dirty="0" smtClean="0">
                  <a:solidFill>
                    <a:schemeClr val="bg1"/>
                  </a:solidFill>
                </a:rPr>
                <a:t>磁头更换频繁</a:t>
              </a:r>
              <a:endParaRPr lang="zh-CN" altLang="en-US" sz="2800" b="1" dirty="0">
                <a:solidFill>
                  <a:schemeClr val="bg1"/>
                </a:solidFill>
              </a:endParaRPr>
            </a:p>
          </p:txBody>
        </p:sp>
      </p:grpSp>
      <p:grpSp>
        <p:nvGrpSpPr>
          <p:cNvPr id="14" name="Group 13"/>
          <p:cNvGrpSpPr/>
          <p:nvPr/>
        </p:nvGrpSpPr>
        <p:grpSpPr>
          <a:xfrm>
            <a:off x="-8936" y="1984176"/>
            <a:ext cx="3369594" cy="795752"/>
            <a:chOff x="568576" y="1984179"/>
            <a:chExt cx="3339033" cy="618234"/>
          </a:xfrm>
          <a:solidFill>
            <a:srgbClr val="3C9DAD"/>
          </a:solidFill>
        </p:grpSpPr>
        <p:sp>
          <p:nvSpPr>
            <p:cNvPr id="11" name="TextBox 10"/>
            <p:cNvSpPr txBox="1"/>
            <p:nvPr/>
          </p:nvSpPr>
          <p:spPr>
            <a:xfrm>
              <a:off x="568576" y="1984179"/>
              <a:ext cx="3339033" cy="6182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lnSpc>
                  <a:spcPct val="100000"/>
                </a:lnSpc>
                <a:spcBef>
                  <a:spcPct val="0"/>
                </a:spcBef>
                <a:buFont typeface="Arial" panose="020B0604020202020204" pitchFamily="34" charset="0"/>
                <a:buNone/>
                <a:defRPr sz="1300">
                  <a:solidFill>
                    <a:srgbClr val="FFFFFF"/>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endParaRPr lang="en-US" dirty="0"/>
            </a:p>
          </p:txBody>
        </p:sp>
        <p:sp>
          <p:nvSpPr>
            <p:cNvPr id="12" name="TextBox 11"/>
            <p:cNvSpPr txBox="1"/>
            <p:nvPr/>
          </p:nvSpPr>
          <p:spPr>
            <a:xfrm>
              <a:off x="949576" y="2063468"/>
              <a:ext cx="2636670" cy="523220"/>
            </a:xfrm>
            <a:prstGeom prst="rect">
              <a:avLst/>
            </a:prstGeom>
            <a:grpFill/>
          </p:spPr>
          <p:txBody>
            <a:bodyPr wrap="square" rtlCol="0">
              <a:spAutoFit/>
            </a:bodyPr>
            <a:lstStyle/>
            <a:p>
              <a:r>
                <a:rPr lang="zh-CN" altLang="en-US" sz="2800" b="1" dirty="0">
                  <a:solidFill>
                    <a:schemeClr val="bg1"/>
                  </a:solidFill>
                  <a:latin typeface="Calibri" panose="020F0502020204030204" pitchFamily="34" charset="0"/>
                  <a:ea typeface="宋体" panose="02010600030101010101" pitchFamily="2" charset="-122"/>
                  <a:cs typeface="Arial" panose="020B0604020202020204" pitchFamily="34" charset="0"/>
                </a:rPr>
                <a:t>换错磁头原因</a:t>
              </a:r>
              <a:endParaRPr lang="en-US" sz="2800" b="1" dirty="0">
                <a:solidFill>
                  <a:schemeClr val="bg1"/>
                </a:solidFill>
                <a:latin typeface="Calibri" panose="020F0502020204030204" pitchFamily="34" charset="0"/>
                <a:ea typeface="宋体" panose="02010600030101010101" pitchFamily="2" charset="-122"/>
                <a:cs typeface="Arial" panose="020B0604020202020204" pitchFamily="34" charset="0"/>
              </a:endParaRPr>
            </a:p>
          </p:txBody>
        </p:sp>
      </p:grpSp>
      <p:grpSp>
        <p:nvGrpSpPr>
          <p:cNvPr id="56" name="Group 55"/>
          <p:cNvGrpSpPr/>
          <p:nvPr/>
        </p:nvGrpSpPr>
        <p:grpSpPr>
          <a:xfrm>
            <a:off x="0" y="168674"/>
            <a:ext cx="5077941" cy="1342400"/>
            <a:chOff x="-4201" y="253332"/>
            <a:chExt cx="5077941" cy="1342400"/>
          </a:xfrm>
        </p:grpSpPr>
        <p:grpSp>
          <p:nvGrpSpPr>
            <p:cNvPr id="57" name="组合 6"/>
            <p:cNvGrpSpPr>
              <a:grpSpLocks/>
            </p:cNvGrpSpPr>
            <p:nvPr/>
          </p:nvGrpSpPr>
          <p:grpSpPr bwMode="auto">
            <a:xfrm>
              <a:off x="-4201" y="347820"/>
              <a:ext cx="2088789" cy="1247912"/>
              <a:chOff x="-2138" y="-16254"/>
              <a:chExt cx="1062993" cy="676038"/>
            </a:xfrm>
          </p:grpSpPr>
          <p:sp>
            <p:nvSpPr>
              <p:cNvPr id="59" name="矩形 7"/>
              <p:cNvSpPr>
                <a:spLocks noChangeArrowheads="1"/>
              </p:cNvSpPr>
              <p:nvPr/>
            </p:nvSpPr>
            <p:spPr bwMode="auto">
              <a:xfrm rot="5400000">
                <a:off x="239047" y="-88927"/>
                <a:ext cx="168118" cy="650488"/>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60" name="矩形 8"/>
              <p:cNvSpPr>
                <a:spLocks noChangeArrowheads="1"/>
              </p:cNvSpPr>
              <p:nvPr/>
            </p:nvSpPr>
            <p:spPr bwMode="auto">
              <a:xfrm rot="5400000">
                <a:off x="241185" y="87122"/>
                <a:ext cx="168118" cy="650488"/>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61" name="矩形 9"/>
              <p:cNvSpPr>
                <a:spLocks noChangeArrowheads="1"/>
              </p:cNvSpPr>
              <p:nvPr/>
            </p:nvSpPr>
            <p:spPr bwMode="auto">
              <a:xfrm rot="5400000">
                <a:off x="241185" y="250481"/>
                <a:ext cx="168118" cy="650488"/>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grpSp>
            <p:nvGrpSpPr>
              <p:cNvPr id="71" name="组合 10"/>
              <p:cNvGrpSpPr>
                <a:grpSpLocks/>
              </p:cNvGrpSpPr>
              <p:nvPr userDrawn="1"/>
            </p:nvGrpSpPr>
            <p:grpSpPr bwMode="auto">
              <a:xfrm>
                <a:off x="-2137" y="-16254"/>
                <a:ext cx="1062992" cy="168118"/>
                <a:chOff x="-2139" y="-180248"/>
                <a:chExt cx="1062992" cy="168118"/>
              </a:xfrm>
            </p:grpSpPr>
            <p:sp>
              <p:nvSpPr>
                <p:cNvPr id="72" name="矩形 11"/>
                <p:cNvSpPr>
                  <a:spLocks noChangeArrowheads="1"/>
                </p:cNvSpPr>
                <p:nvPr/>
              </p:nvSpPr>
              <p:spPr bwMode="auto">
                <a:xfrm rot="5400000">
                  <a:off x="445298" y="-627685"/>
                  <a:ext cx="168118" cy="1062992"/>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73" name="燕尾形 12"/>
                <p:cNvSpPr>
                  <a:spLocks noChangeArrowheads="1"/>
                </p:cNvSpPr>
                <p:nvPr/>
              </p:nvSpPr>
              <p:spPr bwMode="auto">
                <a:xfrm>
                  <a:off x="835732" y="-166767"/>
                  <a:ext cx="131685" cy="141155"/>
                </a:xfrm>
                <a:prstGeom prst="chevron">
                  <a:avLst>
                    <a:gd name="adj" fmla="val 50000"/>
                  </a:avLst>
                </a:prstGeom>
                <a:solidFill>
                  <a:srgbClr val="E6E5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p>
              </p:txBody>
            </p:sp>
          </p:grpSp>
        </p:grpSp>
        <p:sp>
          <p:nvSpPr>
            <p:cNvPr id="58" name="矩形 15"/>
            <p:cNvSpPr>
              <a:spLocks noChangeArrowheads="1"/>
            </p:cNvSpPr>
            <p:nvPr/>
          </p:nvSpPr>
          <p:spPr bwMode="auto">
            <a:xfrm>
              <a:off x="2300378" y="253332"/>
              <a:ext cx="2773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原因分析</a:t>
              </a:r>
              <a:endParaRPr 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spTree>
    <p:extLst>
      <p:ext uri="{BB962C8B-B14F-4D97-AF65-F5344CB8AC3E}">
        <p14:creationId xmlns:p14="http://schemas.microsoft.com/office/powerpoint/2010/main" val="366537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500" fill="hold"/>
                                        <p:tgtEl>
                                          <p:spTgt spid="66"/>
                                        </p:tgtEl>
                                        <p:attrNameLst>
                                          <p:attrName>ppt_x</p:attrName>
                                        </p:attrNameLst>
                                      </p:cBhvr>
                                      <p:tavLst>
                                        <p:tav tm="0">
                                          <p:val>
                                            <p:strVal val="0-#ppt_w/2"/>
                                          </p:val>
                                        </p:tav>
                                        <p:tav tm="100000">
                                          <p:val>
                                            <p:strVal val="#ppt_x"/>
                                          </p:val>
                                        </p:tav>
                                      </p:tavLst>
                                    </p:anim>
                                    <p:anim calcmode="lin" valueType="num">
                                      <p:cBhvr additive="base">
                                        <p:cTn id="20"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7598" y="1355908"/>
            <a:ext cx="6739740" cy="4489703"/>
          </a:xfrm>
          <a:prstGeom prst="rect">
            <a:avLst/>
          </a:prstGeom>
          <a:effectLst>
            <a:softEdge rad="63500"/>
          </a:effectLst>
        </p:spPr>
      </p:pic>
      <p:grpSp>
        <p:nvGrpSpPr>
          <p:cNvPr id="2" name="Group 1"/>
          <p:cNvGrpSpPr/>
          <p:nvPr/>
        </p:nvGrpSpPr>
        <p:grpSpPr>
          <a:xfrm>
            <a:off x="0" y="1975337"/>
            <a:ext cx="3369594" cy="795752"/>
            <a:chOff x="4573415" y="953661"/>
            <a:chExt cx="3369594" cy="795752"/>
          </a:xfrm>
        </p:grpSpPr>
        <p:sp>
          <p:nvSpPr>
            <p:cNvPr id="6" name="TextBox 5"/>
            <p:cNvSpPr txBox="1"/>
            <p:nvPr/>
          </p:nvSpPr>
          <p:spPr>
            <a:xfrm>
              <a:off x="4573415" y="953661"/>
              <a:ext cx="3369594" cy="795752"/>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lnSpc>
                  <a:spcPct val="100000"/>
                </a:lnSpc>
                <a:spcBef>
                  <a:spcPct val="0"/>
                </a:spcBef>
                <a:buFont typeface="Arial" panose="020B0604020202020204" pitchFamily="34" charset="0"/>
                <a:buNone/>
                <a:defRPr sz="1300">
                  <a:solidFill>
                    <a:srgbClr val="FFFFFF"/>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endParaRPr lang="en-US" dirty="0"/>
            </a:p>
          </p:txBody>
        </p:sp>
        <p:sp>
          <p:nvSpPr>
            <p:cNvPr id="7" name="TextBox 6"/>
            <p:cNvSpPr txBox="1"/>
            <p:nvPr/>
          </p:nvSpPr>
          <p:spPr>
            <a:xfrm>
              <a:off x="4957902" y="1055717"/>
              <a:ext cx="2660803" cy="523220"/>
            </a:xfrm>
            <a:prstGeom prst="rect">
              <a:avLst/>
            </a:prstGeom>
            <a:solidFill>
              <a:srgbClr val="3C9DAD"/>
            </a:solidFill>
          </p:spPr>
          <p:txBody>
            <a:bodyPr wrap="square" rtlCol="0">
              <a:spAutoFit/>
            </a:bodyPr>
            <a:lstStyle/>
            <a:p>
              <a:r>
                <a:rPr lang="en-US" altLang="zh-CN" sz="2800" b="1" dirty="0" smtClean="0">
                  <a:solidFill>
                    <a:schemeClr val="bg1"/>
                  </a:solidFill>
                  <a:latin typeface="Calibri" panose="020F0502020204030204" pitchFamily="34" charset="0"/>
                  <a:ea typeface="宋体" panose="02010600030101010101" pitchFamily="2" charset="-122"/>
                  <a:cs typeface="Arial" panose="020B0604020202020204" pitchFamily="34" charset="0"/>
                </a:rPr>
                <a:t>Hold </a:t>
              </a:r>
              <a:r>
                <a:rPr lang="zh-CN" altLang="en-US" sz="2800" b="1" dirty="0" smtClean="0">
                  <a:solidFill>
                    <a:schemeClr val="bg1"/>
                  </a:solidFill>
                  <a:latin typeface="Calibri" panose="020F0502020204030204" pitchFamily="34" charset="0"/>
                  <a:ea typeface="宋体" panose="02010600030101010101" pitchFamily="2" charset="-122"/>
                  <a:cs typeface="Arial" panose="020B0604020202020204" pitchFamily="34" charset="0"/>
                </a:rPr>
                <a:t>料多原</a:t>
              </a:r>
              <a:r>
                <a:rPr lang="zh-CN" altLang="en-US" sz="2800" b="1" dirty="0">
                  <a:solidFill>
                    <a:schemeClr val="bg1"/>
                  </a:solidFill>
                  <a:latin typeface="Calibri" panose="020F0502020204030204" pitchFamily="34" charset="0"/>
                  <a:ea typeface="宋体" panose="02010600030101010101" pitchFamily="2" charset="-122"/>
                  <a:cs typeface="Arial" panose="020B0604020202020204" pitchFamily="34" charset="0"/>
                </a:rPr>
                <a:t>因</a:t>
              </a:r>
              <a:endParaRPr lang="en-US" sz="2800" b="1" dirty="0">
                <a:solidFill>
                  <a:schemeClr val="bg1"/>
                </a:solidFill>
                <a:latin typeface="Calibri" panose="020F0502020204030204" pitchFamily="34" charset="0"/>
                <a:ea typeface="宋体" panose="02010600030101010101" pitchFamily="2" charset="-122"/>
                <a:cs typeface="Arial" panose="020B0604020202020204" pitchFamily="34" charset="0"/>
              </a:endParaRPr>
            </a:p>
          </p:txBody>
        </p:sp>
      </p:grpSp>
      <p:grpSp>
        <p:nvGrpSpPr>
          <p:cNvPr id="8" name="Group 7"/>
          <p:cNvGrpSpPr/>
          <p:nvPr/>
        </p:nvGrpSpPr>
        <p:grpSpPr>
          <a:xfrm>
            <a:off x="0" y="168674"/>
            <a:ext cx="5077941" cy="1342400"/>
            <a:chOff x="-4201" y="253332"/>
            <a:chExt cx="5077941" cy="1342400"/>
          </a:xfrm>
        </p:grpSpPr>
        <p:grpSp>
          <p:nvGrpSpPr>
            <p:cNvPr id="9" name="组合 6"/>
            <p:cNvGrpSpPr>
              <a:grpSpLocks/>
            </p:cNvGrpSpPr>
            <p:nvPr/>
          </p:nvGrpSpPr>
          <p:grpSpPr bwMode="auto">
            <a:xfrm>
              <a:off x="-4201" y="347820"/>
              <a:ext cx="2088789" cy="1247912"/>
              <a:chOff x="-2138" y="-16254"/>
              <a:chExt cx="1062993" cy="676038"/>
            </a:xfrm>
          </p:grpSpPr>
          <p:sp>
            <p:nvSpPr>
              <p:cNvPr id="11" name="矩形 7"/>
              <p:cNvSpPr>
                <a:spLocks noChangeArrowheads="1"/>
              </p:cNvSpPr>
              <p:nvPr/>
            </p:nvSpPr>
            <p:spPr bwMode="auto">
              <a:xfrm rot="5400000">
                <a:off x="239047" y="-88927"/>
                <a:ext cx="168118" cy="650488"/>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12" name="矩形 8"/>
              <p:cNvSpPr>
                <a:spLocks noChangeArrowheads="1"/>
              </p:cNvSpPr>
              <p:nvPr/>
            </p:nvSpPr>
            <p:spPr bwMode="auto">
              <a:xfrm rot="5400000">
                <a:off x="241185" y="87122"/>
                <a:ext cx="168118" cy="650488"/>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13" name="矩形 9"/>
              <p:cNvSpPr>
                <a:spLocks noChangeArrowheads="1"/>
              </p:cNvSpPr>
              <p:nvPr/>
            </p:nvSpPr>
            <p:spPr bwMode="auto">
              <a:xfrm rot="5400000">
                <a:off x="241185" y="250481"/>
                <a:ext cx="168118" cy="650488"/>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grpSp>
            <p:nvGrpSpPr>
              <p:cNvPr id="14" name="组合 10"/>
              <p:cNvGrpSpPr>
                <a:grpSpLocks/>
              </p:cNvGrpSpPr>
              <p:nvPr userDrawn="1"/>
            </p:nvGrpSpPr>
            <p:grpSpPr bwMode="auto">
              <a:xfrm>
                <a:off x="-2137" y="-16254"/>
                <a:ext cx="1062992" cy="168118"/>
                <a:chOff x="-2139" y="-180248"/>
                <a:chExt cx="1062992" cy="168118"/>
              </a:xfrm>
            </p:grpSpPr>
            <p:sp>
              <p:nvSpPr>
                <p:cNvPr id="15" name="矩形 11"/>
                <p:cNvSpPr>
                  <a:spLocks noChangeArrowheads="1"/>
                </p:cNvSpPr>
                <p:nvPr/>
              </p:nvSpPr>
              <p:spPr bwMode="auto">
                <a:xfrm rot="5400000">
                  <a:off x="445298" y="-627685"/>
                  <a:ext cx="168118" cy="1062992"/>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16" name="燕尾形 12"/>
                <p:cNvSpPr>
                  <a:spLocks noChangeArrowheads="1"/>
                </p:cNvSpPr>
                <p:nvPr/>
              </p:nvSpPr>
              <p:spPr bwMode="auto">
                <a:xfrm>
                  <a:off x="835732" y="-166767"/>
                  <a:ext cx="131685" cy="141155"/>
                </a:xfrm>
                <a:prstGeom prst="chevron">
                  <a:avLst>
                    <a:gd name="adj" fmla="val 50000"/>
                  </a:avLst>
                </a:prstGeom>
                <a:solidFill>
                  <a:srgbClr val="E6E5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p>
              </p:txBody>
            </p:sp>
          </p:grpSp>
        </p:grpSp>
        <p:sp>
          <p:nvSpPr>
            <p:cNvPr id="10" name="矩形 15"/>
            <p:cNvSpPr>
              <a:spLocks noChangeArrowheads="1"/>
            </p:cNvSpPr>
            <p:nvPr/>
          </p:nvSpPr>
          <p:spPr bwMode="auto">
            <a:xfrm>
              <a:off x="2300378" y="253332"/>
              <a:ext cx="2773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原因分析</a:t>
              </a:r>
              <a:endParaRPr 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grpSp>
        <p:nvGrpSpPr>
          <p:cNvPr id="17" name="Group 16"/>
          <p:cNvGrpSpPr/>
          <p:nvPr/>
        </p:nvGrpSpPr>
        <p:grpSpPr>
          <a:xfrm>
            <a:off x="-12032" y="2828693"/>
            <a:ext cx="3357562" cy="776288"/>
            <a:chOff x="568576" y="2759576"/>
            <a:chExt cx="3357562" cy="776288"/>
          </a:xfrm>
          <a:solidFill>
            <a:srgbClr val="3C9DAD"/>
          </a:solidFill>
        </p:grpSpPr>
        <p:sp>
          <p:nvSpPr>
            <p:cNvPr id="18" name="五边形 10"/>
            <p:cNvSpPr>
              <a:spLocks noChangeArrowheads="1"/>
            </p:cNvSpPr>
            <p:nvPr/>
          </p:nvSpPr>
          <p:spPr bwMode="auto">
            <a:xfrm>
              <a:off x="568576" y="2765926"/>
              <a:ext cx="762000" cy="769938"/>
            </a:xfrm>
            <a:custGeom>
              <a:avLst/>
              <a:gdLst>
                <a:gd name="T0" fmla="*/ 0 w 762985"/>
                <a:gd name="T1" fmla="*/ 0 h 624785"/>
                <a:gd name="T2" fmla="*/ 493705 w 762985"/>
                <a:gd name="T3" fmla="*/ 0 h 624785"/>
                <a:gd name="T4" fmla="*/ 761016 w 762985"/>
                <a:gd name="T5" fmla="*/ 584135 h 624785"/>
                <a:gd name="T6" fmla="*/ 493705 w 762985"/>
                <a:gd name="T7" fmla="*/ 1168270 h 624785"/>
                <a:gd name="T8" fmla="*/ 0 w 762985"/>
                <a:gd name="T9" fmla="*/ 1168270 h 624785"/>
                <a:gd name="T10" fmla="*/ 0 w 762985"/>
                <a:gd name="T11" fmla="*/ 0 h 624785"/>
                <a:gd name="T12" fmla="*/ 0 60000 65536"/>
                <a:gd name="T13" fmla="*/ 0 60000 65536"/>
                <a:gd name="T14" fmla="*/ 0 60000 65536"/>
                <a:gd name="T15" fmla="*/ 0 60000 65536"/>
                <a:gd name="T16" fmla="*/ 0 60000 65536"/>
                <a:gd name="T17" fmla="*/ 0 60000 65536"/>
                <a:gd name="T18" fmla="*/ 0 w 762985"/>
                <a:gd name="T19" fmla="*/ 0 h 624785"/>
                <a:gd name="T20" fmla="*/ 762985 w 762985"/>
                <a:gd name="T21" fmla="*/ 624785 h 624785"/>
              </a:gdLst>
              <a:ahLst/>
              <a:cxnLst>
                <a:cxn ang="T12">
                  <a:pos x="T0" y="T1"/>
                </a:cxn>
                <a:cxn ang="T13">
                  <a:pos x="T2" y="T3"/>
                </a:cxn>
                <a:cxn ang="T14">
                  <a:pos x="T4" y="T5"/>
                </a:cxn>
                <a:cxn ang="T15">
                  <a:pos x="T6" y="T7"/>
                </a:cxn>
                <a:cxn ang="T16">
                  <a:pos x="T8" y="T9"/>
                </a:cxn>
                <a:cxn ang="T17">
                  <a:pos x="T10" y="T11"/>
                </a:cxn>
              </a:cxnLst>
              <a:rect l="T18" t="T19" r="T20" b="T21"/>
              <a:pathLst>
                <a:path w="762985" h="624785">
                  <a:moveTo>
                    <a:pt x="0" y="0"/>
                  </a:moveTo>
                  <a:lnTo>
                    <a:pt x="494982" y="0"/>
                  </a:lnTo>
                  <a:lnTo>
                    <a:pt x="762985" y="312393"/>
                  </a:lnTo>
                  <a:lnTo>
                    <a:pt x="494982" y="624785"/>
                  </a:lnTo>
                  <a:lnTo>
                    <a:pt x="0" y="624785"/>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sz="1300">
                  <a:solidFill>
                    <a:srgbClr val="FFFFFF"/>
                  </a:solidFill>
                </a:rPr>
                <a:t>  </a:t>
              </a:r>
              <a:r>
                <a:rPr lang="en-US" altLang="en-US" sz="1300">
                  <a:solidFill>
                    <a:srgbClr val="FFFFFF"/>
                  </a:solidFill>
                </a:rPr>
                <a:t> </a:t>
              </a:r>
            </a:p>
          </p:txBody>
        </p:sp>
        <p:sp>
          <p:nvSpPr>
            <p:cNvPr id="19" name="矩形 5"/>
            <p:cNvSpPr>
              <a:spLocks/>
            </p:cNvSpPr>
            <p:nvPr/>
          </p:nvSpPr>
          <p:spPr bwMode="auto">
            <a:xfrm>
              <a:off x="1173413" y="2759576"/>
              <a:ext cx="2752725" cy="776288"/>
            </a:xfrm>
            <a:custGeom>
              <a:avLst/>
              <a:gdLst>
                <a:gd name="T0" fmla="*/ 0 w 1921349"/>
                <a:gd name="T1" fmla="*/ 0 h 656356"/>
                <a:gd name="T2" fmla="*/ 1921349 w 1921349"/>
                <a:gd name="T3" fmla="*/ 0 h 656356"/>
                <a:gd name="T4" fmla="*/ 1921349 w 1921349"/>
                <a:gd name="T5" fmla="*/ 656356 h 656356"/>
                <a:gd name="T6" fmla="*/ 0 w 1921349"/>
                <a:gd name="T7" fmla="*/ 656356 h 656356"/>
                <a:gd name="T8" fmla="*/ 181609 w 1921349"/>
                <a:gd name="T9" fmla="*/ 324167 h 656356"/>
                <a:gd name="T10" fmla="*/ 0 w 1921349"/>
                <a:gd name="T11" fmla="*/ 0 h 656356"/>
              </a:gdLst>
              <a:ahLst/>
              <a:cxnLst>
                <a:cxn ang="0">
                  <a:pos x="T0" y="T1"/>
                </a:cxn>
                <a:cxn ang="0">
                  <a:pos x="T2" y="T3"/>
                </a:cxn>
                <a:cxn ang="0">
                  <a:pos x="T4" y="T5"/>
                </a:cxn>
                <a:cxn ang="0">
                  <a:pos x="T6" y="T7"/>
                </a:cxn>
                <a:cxn ang="0">
                  <a:pos x="T8" y="T9"/>
                </a:cxn>
                <a:cxn ang="0">
                  <a:pos x="T10" y="T11"/>
                </a:cxn>
              </a:cxnLst>
              <a:rect l="0" t="0" r="r" b="b"/>
              <a:pathLst>
                <a:path w="1921349" h="656356">
                  <a:moveTo>
                    <a:pt x="0" y="0"/>
                  </a:moveTo>
                  <a:lnTo>
                    <a:pt x="1921349" y="0"/>
                  </a:lnTo>
                  <a:lnTo>
                    <a:pt x="1921349" y="656356"/>
                  </a:lnTo>
                  <a:lnTo>
                    <a:pt x="0" y="656356"/>
                  </a:lnTo>
                  <a:lnTo>
                    <a:pt x="181609" y="3241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20" name="文本框 29"/>
            <p:cNvSpPr txBox="1">
              <a:spLocks noChangeArrowheads="1"/>
            </p:cNvSpPr>
            <p:nvPr/>
          </p:nvSpPr>
          <p:spPr bwMode="auto">
            <a:xfrm flipH="1">
              <a:off x="647951" y="2972301"/>
              <a:ext cx="469900" cy="400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sz="2000">
                  <a:solidFill>
                    <a:schemeClr val="bg1"/>
                  </a:solidFill>
                </a:rPr>
                <a:t>01</a:t>
              </a:r>
              <a:endParaRPr lang="en-US" altLang="en-US" sz="2000">
                <a:solidFill>
                  <a:schemeClr val="bg1"/>
                </a:solidFill>
              </a:endParaRPr>
            </a:p>
          </p:txBody>
        </p:sp>
        <p:sp>
          <p:nvSpPr>
            <p:cNvPr id="21" name="矩形 30"/>
            <p:cNvSpPr>
              <a:spLocks noChangeArrowheads="1"/>
            </p:cNvSpPr>
            <p:nvPr/>
          </p:nvSpPr>
          <p:spPr bwMode="auto">
            <a:xfrm>
              <a:off x="1257551" y="2923089"/>
              <a:ext cx="2420937" cy="48013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buNone/>
              </a:pPr>
              <a:r>
                <a:rPr lang="zh-CN" altLang="en-US" sz="2800" b="1" dirty="0" smtClean="0">
                  <a:solidFill>
                    <a:schemeClr val="bg1"/>
                  </a:solidFill>
                  <a:cs typeface="Arial" panose="020B0604020202020204" pitchFamily="34" charset="0"/>
                  <a:sym typeface="Arial" panose="020B0604020202020204" pitchFamily="34" charset="0"/>
                </a:rPr>
                <a:t>检查难度大</a:t>
              </a:r>
              <a:endParaRPr lang="zh-CN" altLang="en-US" sz="2800" b="1" dirty="0">
                <a:solidFill>
                  <a:schemeClr val="bg1"/>
                </a:solidFill>
              </a:endParaRPr>
            </a:p>
          </p:txBody>
        </p:sp>
      </p:grpSp>
      <p:grpSp>
        <p:nvGrpSpPr>
          <p:cNvPr id="22" name="Group 21"/>
          <p:cNvGrpSpPr/>
          <p:nvPr/>
        </p:nvGrpSpPr>
        <p:grpSpPr>
          <a:xfrm>
            <a:off x="-8292" y="3686649"/>
            <a:ext cx="3357562" cy="776288"/>
            <a:chOff x="568576" y="2759576"/>
            <a:chExt cx="3357562" cy="776288"/>
          </a:xfrm>
          <a:solidFill>
            <a:srgbClr val="3C9DAD"/>
          </a:solidFill>
        </p:grpSpPr>
        <p:sp>
          <p:nvSpPr>
            <p:cNvPr id="23" name="五边形 10"/>
            <p:cNvSpPr>
              <a:spLocks noChangeArrowheads="1"/>
            </p:cNvSpPr>
            <p:nvPr/>
          </p:nvSpPr>
          <p:spPr bwMode="auto">
            <a:xfrm>
              <a:off x="568576" y="2765926"/>
              <a:ext cx="762000" cy="769938"/>
            </a:xfrm>
            <a:custGeom>
              <a:avLst/>
              <a:gdLst>
                <a:gd name="T0" fmla="*/ 0 w 762985"/>
                <a:gd name="T1" fmla="*/ 0 h 624785"/>
                <a:gd name="T2" fmla="*/ 493705 w 762985"/>
                <a:gd name="T3" fmla="*/ 0 h 624785"/>
                <a:gd name="T4" fmla="*/ 761016 w 762985"/>
                <a:gd name="T5" fmla="*/ 584135 h 624785"/>
                <a:gd name="T6" fmla="*/ 493705 w 762985"/>
                <a:gd name="T7" fmla="*/ 1168270 h 624785"/>
                <a:gd name="T8" fmla="*/ 0 w 762985"/>
                <a:gd name="T9" fmla="*/ 1168270 h 624785"/>
                <a:gd name="T10" fmla="*/ 0 w 762985"/>
                <a:gd name="T11" fmla="*/ 0 h 624785"/>
                <a:gd name="T12" fmla="*/ 0 60000 65536"/>
                <a:gd name="T13" fmla="*/ 0 60000 65536"/>
                <a:gd name="T14" fmla="*/ 0 60000 65536"/>
                <a:gd name="T15" fmla="*/ 0 60000 65536"/>
                <a:gd name="T16" fmla="*/ 0 60000 65536"/>
                <a:gd name="T17" fmla="*/ 0 60000 65536"/>
                <a:gd name="T18" fmla="*/ 0 w 762985"/>
                <a:gd name="T19" fmla="*/ 0 h 624785"/>
                <a:gd name="T20" fmla="*/ 762985 w 762985"/>
                <a:gd name="T21" fmla="*/ 624785 h 624785"/>
              </a:gdLst>
              <a:ahLst/>
              <a:cxnLst>
                <a:cxn ang="T12">
                  <a:pos x="T0" y="T1"/>
                </a:cxn>
                <a:cxn ang="T13">
                  <a:pos x="T2" y="T3"/>
                </a:cxn>
                <a:cxn ang="T14">
                  <a:pos x="T4" y="T5"/>
                </a:cxn>
                <a:cxn ang="T15">
                  <a:pos x="T6" y="T7"/>
                </a:cxn>
                <a:cxn ang="T16">
                  <a:pos x="T8" y="T9"/>
                </a:cxn>
                <a:cxn ang="T17">
                  <a:pos x="T10" y="T11"/>
                </a:cxn>
              </a:cxnLst>
              <a:rect l="T18" t="T19" r="T20" b="T21"/>
              <a:pathLst>
                <a:path w="762985" h="624785">
                  <a:moveTo>
                    <a:pt x="0" y="0"/>
                  </a:moveTo>
                  <a:lnTo>
                    <a:pt x="494982" y="0"/>
                  </a:lnTo>
                  <a:lnTo>
                    <a:pt x="762985" y="312393"/>
                  </a:lnTo>
                  <a:lnTo>
                    <a:pt x="494982" y="624785"/>
                  </a:lnTo>
                  <a:lnTo>
                    <a:pt x="0" y="624785"/>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sz="1300">
                  <a:solidFill>
                    <a:srgbClr val="FFFFFF"/>
                  </a:solidFill>
                </a:rPr>
                <a:t>  </a:t>
              </a:r>
              <a:r>
                <a:rPr lang="en-US" altLang="en-US" sz="1300">
                  <a:solidFill>
                    <a:srgbClr val="FFFFFF"/>
                  </a:solidFill>
                </a:rPr>
                <a:t> </a:t>
              </a:r>
            </a:p>
          </p:txBody>
        </p:sp>
        <p:sp>
          <p:nvSpPr>
            <p:cNvPr id="24" name="矩形 5"/>
            <p:cNvSpPr>
              <a:spLocks/>
            </p:cNvSpPr>
            <p:nvPr/>
          </p:nvSpPr>
          <p:spPr bwMode="auto">
            <a:xfrm>
              <a:off x="1173413" y="2759576"/>
              <a:ext cx="2752725" cy="776288"/>
            </a:xfrm>
            <a:custGeom>
              <a:avLst/>
              <a:gdLst>
                <a:gd name="T0" fmla="*/ 0 w 1921349"/>
                <a:gd name="T1" fmla="*/ 0 h 656356"/>
                <a:gd name="T2" fmla="*/ 1921349 w 1921349"/>
                <a:gd name="T3" fmla="*/ 0 h 656356"/>
                <a:gd name="T4" fmla="*/ 1921349 w 1921349"/>
                <a:gd name="T5" fmla="*/ 656356 h 656356"/>
                <a:gd name="T6" fmla="*/ 0 w 1921349"/>
                <a:gd name="T7" fmla="*/ 656356 h 656356"/>
                <a:gd name="T8" fmla="*/ 181609 w 1921349"/>
                <a:gd name="T9" fmla="*/ 324167 h 656356"/>
                <a:gd name="T10" fmla="*/ 0 w 1921349"/>
                <a:gd name="T11" fmla="*/ 0 h 656356"/>
              </a:gdLst>
              <a:ahLst/>
              <a:cxnLst>
                <a:cxn ang="0">
                  <a:pos x="T0" y="T1"/>
                </a:cxn>
                <a:cxn ang="0">
                  <a:pos x="T2" y="T3"/>
                </a:cxn>
                <a:cxn ang="0">
                  <a:pos x="T4" y="T5"/>
                </a:cxn>
                <a:cxn ang="0">
                  <a:pos x="T6" y="T7"/>
                </a:cxn>
                <a:cxn ang="0">
                  <a:pos x="T8" y="T9"/>
                </a:cxn>
                <a:cxn ang="0">
                  <a:pos x="T10" y="T11"/>
                </a:cxn>
              </a:cxnLst>
              <a:rect l="0" t="0" r="r" b="b"/>
              <a:pathLst>
                <a:path w="1921349" h="656356">
                  <a:moveTo>
                    <a:pt x="0" y="0"/>
                  </a:moveTo>
                  <a:lnTo>
                    <a:pt x="1921349" y="0"/>
                  </a:lnTo>
                  <a:lnTo>
                    <a:pt x="1921349" y="656356"/>
                  </a:lnTo>
                  <a:lnTo>
                    <a:pt x="0" y="656356"/>
                  </a:lnTo>
                  <a:lnTo>
                    <a:pt x="181609" y="3241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25" name="文本框 29"/>
            <p:cNvSpPr txBox="1">
              <a:spLocks noChangeArrowheads="1"/>
            </p:cNvSpPr>
            <p:nvPr/>
          </p:nvSpPr>
          <p:spPr bwMode="auto">
            <a:xfrm flipH="1">
              <a:off x="647951" y="2972301"/>
              <a:ext cx="469900" cy="400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sz="2000" dirty="0" smtClean="0">
                  <a:solidFill>
                    <a:schemeClr val="bg1"/>
                  </a:solidFill>
                </a:rPr>
                <a:t>02</a:t>
              </a:r>
              <a:endParaRPr lang="en-US" altLang="en-US" sz="2000" dirty="0">
                <a:solidFill>
                  <a:schemeClr val="bg1"/>
                </a:solidFill>
              </a:endParaRPr>
            </a:p>
          </p:txBody>
        </p:sp>
        <p:sp>
          <p:nvSpPr>
            <p:cNvPr id="26" name="矩形 30"/>
            <p:cNvSpPr>
              <a:spLocks noChangeArrowheads="1"/>
            </p:cNvSpPr>
            <p:nvPr/>
          </p:nvSpPr>
          <p:spPr bwMode="auto">
            <a:xfrm>
              <a:off x="1409951" y="2961189"/>
              <a:ext cx="2420937" cy="4801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buNone/>
              </a:pPr>
              <a:r>
                <a:rPr lang="zh-CN" altLang="en-US" sz="2800" b="1" dirty="0" smtClean="0">
                  <a:solidFill>
                    <a:schemeClr val="bg1"/>
                  </a:solidFill>
                  <a:cs typeface="Arial" panose="020B0604020202020204" pitchFamily="34" charset="0"/>
                  <a:sym typeface="Arial" panose="020B0604020202020204" pitchFamily="34" charset="0"/>
                </a:rPr>
                <a:t>信息反馈滞后</a:t>
              </a:r>
              <a:endParaRPr lang="zh-CN" altLang="en-US" sz="2800" b="1" dirty="0">
                <a:solidFill>
                  <a:schemeClr val="bg1"/>
                </a:solidFill>
              </a:endParaRPr>
            </a:p>
          </p:txBody>
        </p:sp>
      </p:grpSp>
    </p:spTree>
    <p:extLst>
      <p:ext uri="{BB962C8B-B14F-4D97-AF65-F5344CB8AC3E}">
        <p14:creationId xmlns:p14="http://schemas.microsoft.com/office/powerpoint/2010/main" val="50006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0-#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0" name="Straight Arrow Connector 19"/>
          <p:cNvCxnSpPr>
            <a:cxnSpLocks noChangeShapeType="1"/>
          </p:cNvCxnSpPr>
          <p:nvPr/>
        </p:nvCxnSpPr>
        <p:spPr bwMode="auto">
          <a:xfrm>
            <a:off x="4073525" y="2444750"/>
            <a:ext cx="1273175" cy="1312863"/>
          </a:xfrm>
          <a:prstGeom prst="straightConnector1">
            <a:avLst/>
          </a:prstGeom>
          <a:noFill/>
          <a:ln w="57150">
            <a:solidFill>
              <a:srgbClr val="3C9DAD"/>
            </a:solidFill>
            <a:bevel/>
            <a:headEnd/>
            <a:tailEnd type="triangle" w="med" len="med"/>
          </a:ln>
          <a:extLst>
            <a:ext uri="{909E8E84-426E-40DD-AFC4-6F175D3DCCD1}">
              <a14:hiddenFill xmlns:a14="http://schemas.microsoft.com/office/drawing/2010/main">
                <a:noFill/>
              </a14:hiddenFill>
            </a:ext>
          </a:extLst>
        </p:spPr>
      </p:cxnSp>
      <p:cxnSp>
        <p:nvCxnSpPr>
          <p:cNvPr id="11" name="Straight Arrow Connector 29"/>
          <p:cNvCxnSpPr>
            <a:cxnSpLocks noChangeShapeType="1"/>
          </p:cNvCxnSpPr>
          <p:nvPr/>
        </p:nvCxnSpPr>
        <p:spPr bwMode="auto">
          <a:xfrm flipH="1">
            <a:off x="6367122" y="2493079"/>
            <a:ext cx="1139825" cy="1264534"/>
          </a:xfrm>
          <a:prstGeom prst="straightConnector1">
            <a:avLst/>
          </a:prstGeom>
          <a:noFill/>
          <a:ln w="57150">
            <a:solidFill>
              <a:srgbClr val="3C9DAD"/>
            </a:solidFill>
            <a:bevel/>
            <a:headEnd/>
            <a:tailEnd type="triangle" w="med" len="med"/>
          </a:ln>
          <a:extLst>
            <a:ext uri="{909E8E84-426E-40DD-AFC4-6F175D3DCCD1}">
              <a14:hiddenFill xmlns:a14="http://schemas.microsoft.com/office/drawing/2010/main">
                <a:noFill/>
              </a14:hiddenFill>
            </a:ext>
          </a:extLst>
        </p:spPr>
      </p:cxnSp>
      <p:grpSp>
        <p:nvGrpSpPr>
          <p:cNvPr id="28" name="Group 27"/>
          <p:cNvGrpSpPr/>
          <p:nvPr/>
        </p:nvGrpSpPr>
        <p:grpSpPr>
          <a:xfrm>
            <a:off x="2876550" y="1439526"/>
            <a:ext cx="2470150" cy="837359"/>
            <a:chOff x="2492265" y="1604503"/>
            <a:chExt cx="2892535" cy="837359"/>
          </a:xfrm>
        </p:grpSpPr>
        <p:grpSp>
          <p:nvGrpSpPr>
            <p:cNvPr id="4" name="组合 37"/>
            <p:cNvGrpSpPr/>
            <p:nvPr/>
          </p:nvGrpSpPr>
          <p:grpSpPr>
            <a:xfrm>
              <a:off x="2492265" y="1604503"/>
              <a:ext cx="2892535" cy="363441"/>
              <a:chOff x="4226011" y="5219467"/>
              <a:chExt cx="3608174" cy="363441"/>
            </a:xfrm>
          </p:grpSpPr>
          <p:grpSp>
            <p:nvGrpSpPr>
              <p:cNvPr id="5" name="组合 36"/>
              <p:cNvGrpSpPr/>
              <p:nvPr/>
            </p:nvGrpSpPr>
            <p:grpSpPr>
              <a:xfrm>
                <a:off x="4226011" y="5219467"/>
                <a:ext cx="3608174" cy="363441"/>
                <a:chOff x="4226011" y="5219467"/>
                <a:chExt cx="3608174" cy="363441"/>
              </a:xfrm>
            </p:grpSpPr>
            <p:sp>
              <p:nvSpPr>
                <p:cNvPr id="8" name="矩形 35"/>
                <p:cNvSpPr/>
                <p:nvPr/>
              </p:nvSpPr>
              <p:spPr>
                <a:xfrm>
                  <a:off x="4226011" y="5219468"/>
                  <a:ext cx="2571881" cy="363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44"/>
                <p:cNvSpPr/>
                <p:nvPr/>
              </p:nvSpPr>
              <p:spPr>
                <a:xfrm>
                  <a:off x="6797893" y="5219467"/>
                  <a:ext cx="1036292" cy="363440"/>
                </a:xfrm>
                <a:prstGeom prst="rect">
                  <a:avLst/>
                </a:prstGeom>
                <a:solidFill>
                  <a:srgbClr val="3C9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矩形 45"/>
              <p:cNvSpPr/>
              <p:nvPr/>
            </p:nvSpPr>
            <p:spPr>
              <a:xfrm>
                <a:off x="7132335" y="5262687"/>
                <a:ext cx="367408" cy="276999"/>
              </a:xfrm>
              <a:prstGeom prst="rect">
                <a:avLst/>
              </a:prstGeom>
            </p:spPr>
            <p:txBody>
              <a:bodyPr wrap="none">
                <a:spAutoFit/>
              </a:bodyPr>
              <a:lstStyle/>
              <a:p>
                <a:r>
                  <a:rPr lang="en-US" altLang="zh-CN" sz="1200" dirty="0" smtClean="0">
                    <a:solidFill>
                      <a:prstClr val="white"/>
                    </a:solidFill>
                  </a:rPr>
                  <a:t>OK</a:t>
                </a:r>
                <a:endParaRPr lang="zh-CN" altLang="en-US" sz="1200" dirty="0">
                  <a:solidFill>
                    <a:prstClr val="white"/>
                  </a:solidFill>
                </a:endParaRPr>
              </a:p>
            </p:txBody>
          </p:sp>
          <p:sp>
            <p:nvSpPr>
              <p:cNvPr id="7" name="矩形 46"/>
              <p:cNvSpPr/>
              <p:nvPr/>
            </p:nvSpPr>
            <p:spPr>
              <a:xfrm>
                <a:off x="4307023" y="5258152"/>
                <a:ext cx="1308299" cy="276999"/>
              </a:xfrm>
              <a:prstGeom prst="rect">
                <a:avLst/>
              </a:prstGeom>
            </p:spPr>
            <p:txBody>
              <a:bodyPr wrap="none">
                <a:spAutoFit/>
              </a:bodyPr>
              <a:lstStyle/>
              <a:p>
                <a:r>
                  <a:rPr lang="en-US" altLang="zh-CN" sz="1200" dirty="0" smtClean="0">
                    <a:solidFill>
                      <a:prstClr val="white">
                        <a:lumMod val="75000"/>
                      </a:prstClr>
                    </a:solidFill>
                  </a:rPr>
                  <a:t>Enter Head ID</a:t>
                </a:r>
                <a:endParaRPr lang="zh-CN" altLang="en-US" sz="1200" dirty="0">
                  <a:solidFill>
                    <a:prstClr val="white">
                      <a:lumMod val="75000"/>
                    </a:prstClr>
                  </a:solidFill>
                </a:endParaRPr>
              </a:p>
            </p:txBody>
          </p:sp>
        </p:grpSp>
        <p:sp>
          <p:nvSpPr>
            <p:cNvPr id="16" name="TextBox 15"/>
            <p:cNvSpPr txBox="1"/>
            <p:nvPr/>
          </p:nvSpPr>
          <p:spPr>
            <a:xfrm>
              <a:off x="2793668" y="2072530"/>
              <a:ext cx="2501901" cy="369332"/>
            </a:xfrm>
            <a:prstGeom prst="rect">
              <a:avLst/>
            </a:prstGeom>
            <a:noFill/>
          </p:spPr>
          <p:txBody>
            <a:bodyPr wrap="square" rtlCol="0">
              <a:spAutoFit/>
            </a:bodyPr>
            <a:lstStyle/>
            <a:p>
              <a:pPr algn="ctr"/>
              <a:r>
                <a:rPr lang="zh-CN" altLang="en-US" b="1" dirty="0" smtClean="0">
                  <a:solidFill>
                    <a:srgbClr val="3C9DAD"/>
                  </a:solidFill>
                </a:rPr>
                <a:t>建立</a:t>
              </a:r>
              <a:r>
                <a:rPr lang="zh-CN" altLang="en-US" b="1" dirty="0">
                  <a:solidFill>
                    <a:srgbClr val="3C9DAD"/>
                  </a:solidFill>
                </a:rPr>
                <a:t>磁头</a:t>
              </a:r>
              <a:r>
                <a:rPr lang="zh-CN" altLang="en-US" b="1" dirty="0" smtClean="0">
                  <a:solidFill>
                    <a:srgbClr val="3C9DAD"/>
                  </a:solidFill>
                </a:rPr>
                <a:t>编码规则</a:t>
              </a:r>
              <a:endParaRPr lang="en-US" b="1" dirty="0">
                <a:solidFill>
                  <a:srgbClr val="3C9DAD"/>
                </a:solidFill>
              </a:endParaRPr>
            </a:p>
          </p:txBody>
        </p:sp>
      </p:grpSp>
      <p:grpSp>
        <p:nvGrpSpPr>
          <p:cNvPr id="29" name="Group 28"/>
          <p:cNvGrpSpPr/>
          <p:nvPr/>
        </p:nvGrpSpPr>
        <p:grpSpPr>
          <a:xfrm>
            <a:off x="6534762" y="460583"/>
            <a:ext cx="2488922" cy="1838110"/>
            <a:chOff x="6716710" y="856695"/>
            <a:chExt cx="2298697" cy="1607413"/>
          </a:xfrm>
          <a:noFill/>
        </p:grpSpPr>
        <p:pic>
          <p:nvPicPr>
            <p:cNvPr id="12" name="Picture 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24" y="856695"/>
              <a:ext cx="1133475" cy="11816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6716710" y="2141130"/>
              <a:ext cx="2298697" cy="322978"/>
            </a:xfrm>
            <a:prstGeom prst="rect">
              <a:avLst/>
            </a:prstGeom>
            <a:grpFill/>
          </p:spPr>
          <p:txBody>
            <a:bodyPr wrap="square" rtlCol="0">
              <a:spAutoFit/>
            </a:bodyPr>
            <a:lstStyle/>
            <a:p>
              <a:pPr algn="ctr"/>
              <a:r>
                <a:rPr lang="zh-CN" altLang="en-US" b="1" dirty="0">
                  <a:solidFill>
                    <a:srgbClr val="3C9DAD"/>
                  </a:solidFill>
                </a:rPr>
                <a:t>建立</a:t>
              </a:r>
              <a:r>
                <a:rPr lang="zh-CN" altLang="en-US" b="1" dirty="0" smtClean="0">
                  <a:solidFill>
                    <a:srgbClr val="3C9DAD"/>
                  </a:solidFill>
                </a:rPr>
                <a:t>机器与磁头分布图</a:t>
              </a:r>
              <a:endParaRPr lang="en-US" b="1" dirty="0">
                <a:solidFill>
                  <a:srgbClr val="3C9DAD"/>
                </a:solidFill>
              </a:endParaRPr>
            </a:p>
          </p:txBody>
        </p:sp>
      </p:grpSp>
      <p:grpSp>
        <p:nvGrpSpPr>
          <p:cNvPr id="30" name="Group 29"/>
          <p:cNvGrpSpPr/>
          <p:nvPr/>
        </p:nvGrpSpPr>
        <p:grpSpPr>
          <a:xfrm>
            <a:off x="4926294" y="3988752"/>
            <a:ext cx="1943100" cy="1682312"/>
            <a:chOff x="4784054" y="4037012"/>
            <a:chExt cx="1943100" cy="1682312"/>
          </a:xfrm>
        </p:grpSpPr>
        <p:sp>
          <p:nvSpPr>
            <p:cNvPr id="14" name="Freeform 80"/>
            <p:cNvSpPr>
              <a:spLocks noEditPoints="1" noChangeArrowheads="1"/>
            </p:cNvSpPr>
            <p:nvPr/>
          </p:nvSpPr>
          <p:spPr bwMode="auto">
            <a:xfrm>
              <a:off x="5073829" y="4037012"/>
              <a:ext cx="1318693" cy="1312980"/>
            </a:xfrm>
            <a:custGeom>
              <a:avLst/>
              <a:gdLst>
                <a:gd name="T0" fmla="*/ 214368788 w 1833"/>
                <a:gd name="T1" fmla="*/ 219730115 h 2225"/>
                <a:gd name="T2" fmla="*/ 198606370 w 1833"/>
                <a:gd name="T3" fmla="*/ 238646071 h 2225"/>
                <a:gd name="T4" fmla="*/ 152445173 w 1833"/>
                <a:gd name="T5" fmla="*/ 365147249 h 2225"/>
                <a:gd name="T6" fmla="*/ 260305059 w 1833"/>
                <a:gd name="T7" fmla="*/ 365147249 h 2225"/>
                <a:gd name="T8" fmla="*/ 241164946 w 1833"/>
                <a:gd name="T9" fmla="*/ 352818260 h 2225"/>
                <a:gd name="T10" fmla="*/ 176764292 w 1833"/>
                <a:gd name="T11" fmla="*/ 344373314 h 2225"/>
                <a:gd name="T12" fmla="*/ 241164946 w 1833"/>
                <a:gd name="T13" fmla="*/ 352818260 h 2225"/>
                <a:gd name="T14" fmla="*/ 171134958 w 1833"/>
                <a:gd name="T15" fmla="*/ 329172904 h 2225"/>
                <a:gd name="T16" fmla="*/ 246794279 w 1833"/>
                <a:gd name="T17" fmla="*/ 329172904 h 2225"/>
                <a:gd name="T18" fmla="*/ 231031862 w 1833"/>
                <a:gd name="T19" fmla="*/ 304176701 h 2225"/>
                <a:gd name="T20" fmla="*/ 238913308 w 1833"/>
                <a:gd name="T21" fmla="*/ 310088040 h 2225"/>
                <a:gd name="T22" fmla="*/ 58545920 w 1833"/>
                <a:gd name="T23" fmla="*/ 224459104 h 2225"/>
                <a:gd name="T24" fmla="*/ 168432518 w 1833"/>
                <a:gd name="T25" fmla="*/ 191862901 h 2225"/>
                <a:gd name="T26" fmla="*/ 42783502 w 1833"/>
                <a:gd name="T27" fmla="*/ 224459104 h 2225"/>
                <a:gd name="T28" fmla="*/ 0 w 1833"/>
                <a:gd name="T29" fmla="*/ 249286399 h 2225"/>
                <a:gd name="T30" fmla="*/ 93673852 w 1833"/>
                <a:gd name="T31" fmla="*/ 375787578 h 2225"/>
                <a:gd name="T32" fmla="*/ 93673852 w 1833"/>
                <a:gd name="T33" fmla="*/ 238646071 h 2225"/>
                <a:gd name="T34" fmla="*/ 18689785 w 1833"/>
                <a:gd name="T35" fmla="*/ 348595582 h 2225"/>
                <a:gd name="T36" fmla="*/ 94349581 w 1833"/>
                <a:gd name="T37" fmla="*/ 348595582 h 2225"/>
                <a:gd name="T38" fmla="*/ 24319118 w 1833"/>
                <a:gd name="T39" fmla="*/ 333395172 h 2225"/>
                <a:gd name="T40" fmla="*/ 88719773 w 1833"/>
                <a:gd name="T41" fmla="*/ 324950636 h 2225"/>
                <a:gd name="T42" fmla="*/ 86468135 w 1833"/>
                <a:gd name="T43" fmla="*/ 310088040 h 2225"/>
                <a:gd name="T44" fmla="*/ 94349581 w 1833"/>
                <a:gd name="T45" fmla="*/ 304176701 h 2225"/>
                <a:gd name="T46" fmla="*/ 369966730 w 1833"/>
                <a:gd name="T47" fmla="*/ 238646071 h 2225"/>
                <a:gd name="T48" fmla="*/ 243641986 w 1833"/>
                <a:gd name="T49" fmla="*/ 185951562 h 2225"/>
                <a:gd name="T50" fmla="*/ 318626053 w 1833"/>
                <a:gd name="T51" fmla="*/ 197774240 h 2225"/>
                <a:gd name="T52" fmla="*/ 319076380 w 1833"/>
                <a:gd name="T53" fmla="*/ 238646071 h 2225"/>
                <a:gd name="T54" fmla="*/ 319076380 w 1833"/>
                <a:gd name="T55" fmla="*/ 375787578 h 2225"/>
                <a:gd name="T56" fmla="*/ 412750232 w 1833"/>
                <a:gd name="T57" fmla="*/ 249286399 h 2225"/>
                <a:gd name="T58" fmla="*/ 329209465 w 1833"/>
                <a:gd name="T59" fmla="*/ 352818260 h 2225"/>
                <a:gd name="T60" fmla="*/ 393610119 w 1833"/>
                <a:gd name="T61" fmla="*/ 344373314 h 2225"/>
                <a:gd name="T62" fmla="*/ 393610119 w 1833"/>
                <a:gd name="T63" fmla="*/ 333395172 h 2225"/>
                <a:gd name="T64" fmla="*/ 329209465 w 1833"/>
                <a:gd name="T65" fmla="*/ 324950636 h 2225"/>
                <a:gd name="T66" fmla="*/ 393610119 w 1833"/>
                <a:gd name="T67" fmla="*/ 333395172 h 2225"/>
                <a:gd name="T68" fmla="*/ 391358481 w 1833"/>
                <a:gd name="T69" fmla="*/ 298265362 h 2225"/>
                <a:gd name="T70" fmla="*/ 146365512 w 1833"/>
                <a:gd name="T71" fmla="*/ 99984811 h 2225"/>
                <a:gd name="T72" fmla="*/ 291829895 w 1833"/>
                <a:gd name="T73" fmla="*/ 19084864 h 2225"/>
                <a:gd name="T74" fmla="*/ 120920338 w 1833"/>
                <a:gd name="T75" fmla="*/ 19084864 h 2225"/>
                <a:gd name="T76" fmla="*/ 135782100 w 1833"/>
                <a:gd name="T77" fmla="*/ 19084864 h 2225"/>
                <a:gd name="T78" fmla="*/ 277193533 w 1833"/>
                <a:gd name="T79" fmla="*/ 19084864 h 2225"/>
                <a:gd name="T80" fmla="*/ 146365512 w 1833"/>
                <a:gd name="T81" fmla="*/ 88837761 h 2225"/>
                <a:gd name="T82" fmla="*/ 91196812 w 1833"/>
                <a:gd name="T83" fmla="*/ 152341917 h 2225"/>
                <a:gd name="T84" fmla="*/ 180817241 w 1833"/>
                <a:gd name="T85" fmla="*/ 185951562 h 2225"/>
                <a:gd name="T86" fmla="*/ 198606370 w 1833"/>
                <a:gd name="T87" fmla="*/ 211116672 h 2225"/>
                <a:gd name="T88" fmla="*/ 232157918 w 1833"/>
                <a:gd name="T89" fmla="*/ 197774240 h 2225"/>
                <a:gd name="T90" fmla="*/ 214368788 w 1833"/>
                <a:gd name="T91" fmla="*/ 172440223 h 2225"/>
                <a:gd name="T92" fmla="*/ 328083408 w 1833"/>
                <a:gd name="T93" fmla="*/ 147612928 h 2225"/>
                <a:gd name="T94" fmla="*/ 293406279 w 1833"/>
                <a:gd name="T95" fmla="*/ 110118418 h 2225"/>
                <a:gd name="T96" fmla="*/ 119343953 w 1833"/>
                <a:gd name="T97" fmla="*/ 110118418 h 2225"/>
                <a:gd name="T98" fmla="*/ 84891750 w 1833"/>
                <a:gd name="T99" fmla="*/ 147612928 h 22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33"/>
                <a:gd name="T151" fmla="*/ 0 h 2225"/>
                <a:gd name="T152" fmla="*/ 1833 w 1833"/>
                <a:gd name="T153" fmla="*/ 2225 h 222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3C9DAD"/>
            </a:solidFill>
            <a:ln>
              <a:noFill/>
            </a:ln>
          </p:spPr>
          <p:txBody>
            <a:bodyPr lIns="93260" tIns="46630" rIns="93260" bIns="46630"/>
            <a:lstStyle/>
            <a:p>
              <a:endParaRPr lang="en-US"/>
            </a:p>
          </p:txBody>
        </p:sp>
        <p:sp>
          <p:nvSpPr>
            <p:cNvPr id="18" name="TextBox 17"/>
            <p:cNvSpPr txBox="1"/>
            <p:nvPr/>
          </p:nvSpPr>
          <p:spPr>
            <a:xfrm>
              <a:off x="4784054" y="5349992"/>
              <a:ext cx="1943100" cy="369332"/>
            </a:xfrm>
            <a:prstGeom prst="rect">
              <a:avLst/>
            </a:prstGeom>
            <a:noFill/>
          </p:spPr>
          <p:txBody>
            <a:bodyPr wrap="square" rtlCol="0">
              <a:spAutoFit/>
            </a:bodyPr>
            <a:lstStyle/>
            <a:p>
              <a:pPr algn="ctr"/>
              <a:r>
                <a:rPr lang="en-US" altLang="zh-CN" b="1" dirty="0" smtClean="0">
                  <a:solidFill>
                    <a:srgbClr val="3C9DAD"/>
                  </a:solidFill>
                </a:rPr>
                <a:t>SAS</a:t>
              </a:r>
              <a:r>
                <a:rPr lang="zh-CN" altLang="en-US" b="1" dirty="0" smtClean="0">
                  <a:solidFill>
                    <a:srgbClr val="3C9DAD"/>
                  </a:solidFill>
                </a:rPr>
                <a:t>程序</a:t>
              </a:r>
              <a:endParaRPr lang="en-US" b="1" dirty="0">
                <a:solidFill>
                  <a:srgbClr val="3C9DAD"/>
                </a:solidFill>
              </a:endParaRPr>
            </a:p>
          </p:txBody>
        </p:sp>
      </p:grpSp>
      <p:grpSp>
        <p:nvGrpSpPr>
          <p:cNvPr id="31" name="Group 30"/>
          <p:cNvGrpSpPr>
            <a:grpSpLocks/>
          </p:cNvGrpSpPr>
          <p:nvPr/>
        </p:nvGrpSpPr>
        <p:grpSpPr bwMode="auto">
          <a:xfrm>
            <a:off x="8911771" y="3188368"/>
            <a:ext cx="2678080" cy="3669632"/>
            <a:chOff x="0" y="0"/>
            <a:chExt cx="2692400" cy="3448052"/>
          </a:xfrm>
          <a:solidFill>
            <a:srgbClr val="3C9DAD"/>
          </a:solidFill>
        </p:grpSpPr>
        <p:sp>
          <p:nvSpPr>
            <p:cNvPr id="32" name="Freeform 19"/>
            <p:cNvSpPr>
              <a:spLocks noEditPoints="1" noChangeArrowheads="1"/>
            </p:cNvSpPr>
            <p:nvPr/>
          </p:nvSpPr>
          <p:spPr bwMode="auto">
            <a:xfrm>
              <a:off x="865188" y="147638"/>
              <a:ext cx="641350" cy="641350"/>
            </a:xfrm>
            <a:custGeom>
              <a:avLst/>
              <a:gdLst>
                <a:gd name="T0" fmla="*/ 641350 w 171"/>
                <a:gd name="T1" fmla="*/ 296296 h 171"/>
                <a:gd name="T2" fmla="*/ 630098 w 171"/>
                <a:gd name="T3" fmla="*/ 288795 h 171"/>
                <a:gd name="T4" fmla="*/ 570089 w 171"/>
                <a:gd name="T5" fmla="*/ 243788 h 171"/>
                <a:gd name="T6" fmla="*/ 618846 w 171"/>
                <a:gd name="T7" fmla="*/ 202532 h 171"/>
                <a:gd name="T8" fmla="*/ 603844 w 171"/>
                <a:gd name="T9" fmla="*/ 195030 h 171"/>
                <a:gd name="T10" fmla="*/ 532583 w 171"/>
                <a:gd name="T11" fmla="*/ 168776 h 171"/>
                <a:gd name="T12" fmla="*/ 570089 w 171"/>
                <a:gd name="T13" fmla="*/ 120019 h 171"/>
                <a:gd name="T14" fmla="*/ 551336 w 171"/>
                <a:gd name="T15" fmla="*/ 112518 h 171"/>
                <a:gd name="T16" fmla="*/ 476324 w 171"/>
                <a:gd name="T17" fmla="*/ 112518 h 171"/>
                <a:gd name="T18" fmla="*/ 495077 w 171"/>
                <a:gd name="T19" fmla="*/ 56259 h 171"/>
                <a:gd name="T20" fmla="*/ 476324 w 171"/>
                <a:gd name="T21" fmla="*/ 52508 h 171"/>
                <a:gd name="T22" fmla="*/ 405063 w 171"/>
                <a:gd name="T23" fmla="*/ 75012 h 171"/>
                <a:gd name="T24" fmla="*/ 405063 w 171"/>
                <a:gd name="T25" fmla="*/ 18753 h 171"/>
                <a:gd name="T26" fmla="*/ 386310 w 171"/>
                <a:gd name="T27" fmla="*/ 15002 h 171"/>
                <a:gd name="T28" fmla="*/ 322550 w 171"/>
                <a:gd name="T29" fmla="*/ 60009 h 171"/>
                <a:gd name="T30" fmla="*/ 296296 w 171"/>
                <a:gd name="T31" fmla="*/ 0 h 171"/>
                <a:gd name="T32" fmla="*/ 288795 w 171"/>
                <a:gd name="T33" fmla="*/ 11252 h 171"/>
                <a:gd name="T34" fmla="*/ 243788 w 171"/>
                <a:gd name="T35" fmla="*/ 71261 h 171"/>
                <a:gd name="T36" fmla="*/ 198781 w 171"/>
                <a:gd name="T37" fmla="*/ 22504 h 171"/>
                <a:gd name="T38" fmla="*/ 195030 w 171"/>
                <a:gd name="T39" fmla="*/ 37506 h 171"/>
                <a:gd name="T40" fmla="*/ 168776 w 171"/>
                <a:gd name="T41" fmla="*/ 108767 h 171"/>
                <a:gd name="T42" fmla="*/ 112518 w 171"/>
                <a:gd name="T43" fmla="*/ 75012 h 171"/>
                <a:gd name="T44" fmla="*/ 112518 w 171"/>
                <a:gd name="T45" fmla="*/ 90014 h 171"/>
                <a:gd name="T46" fmla="*/ 112518 w 171"/>
                <a:gd name="T47" fmla="*/ 165026 h 171"/>
                <a:gd name="T48" fmla="*/ 48758 w 171"/>
                <a:gd name="T49" fmla="*/ 150023 h 171"/>
                <a:gd name="T50" fmla="*/ 52508 w 171"/>
                <a:gd name="T51" fmla="*/ 165026 h 171"/>
                <a:gd name="T52" fmla="*/ 75012 w 171"/>
                <a:gd name="T53" fmla="*/ 236287 h 171"/>
                <a:gd name="T54" fmla="*/ 7501 w 171"/>
                <a:gd name="T55" fmla="*/ 243788 h 171"/>
                <a:gd name="T56" fmla="*/ 15002 w 171"/>
                <a:gd name="T57" fmla="*/ 255040 h 171"/>
                <a:gd name="T58" fmla="*/ 60009 w 171"/>
                <a:gd name="T59" fmla="*/ 315049 h 171"/>
                <a:gd name="T60" fmla="*/ 0 w 171"/>
                <a:gd name="T61" fmla="*/ 341303 h 171"/>
                <a:gd name="T62" fmla="*/ 11252 w 171"/>
                <a:gd name="T63" fmla="*/ 352555 h 171"/>
                <a:gd name="T64" fmla="*/ 71261 w 171"/>
                <a:gd name="T65" fmla="*/ 397562 h 171"/>
                <a:gd name="T66" fmla="*/ 22504 w 171"/>
                <a:gd name="T67" fmla="*/ 435068 h 171"/>
                <a:gd name="T68" fmla="*/ 37506 w 171"/>
                <a:gd name="T69" fmla="*/ 446320 h 171"/>
                <a:gd name="T70" fmla="*/ 108767 w 171"/>
                <a:gd name="T71" fmla="*/ 468823 h 171"/>
                <a:gd name="T72" fmla="*/ 71261 w 171"/>
                <a:gd name="T73" fmla="*/ 521331 h 171"/>
                <a:gd name="T74" fmla="*/ 90014 w 171"/>
                <a:gd name="T75" fmla="*/ 528832 h 171"/>
                <a:gd name="T76" fmla="*/ 165026 w 171"/>
                <a:gd name="T77" fmla="*/ 528832 h 171"/>
                <a:gd name="T78" fmla="*/ 146273 w 171"/>
                <a:gd name="T79" fmla="*/ 585091 h 171"/>
                <a:gd name="T80" fmla="*/ 165026 w 171"/>
                <a:gd name="T81" fmla="*/ 588842 h 171"/>
                <a:gd name="T82" fmla="*/ 236287 w 171"/>
                <a:gd name="T83" fmla="*/ 566338 h 171"/>
                <a:gd name="T84" fmla="*/ 236287 w 171"/>
                <a:gd name="T85" fmla="*/ 622597 h 171"/>
                <a:gd name="T86" fmla="*/ 255040 w 171"/>
                <a:gd name="T87" fmla="*/ 622597 h 171"/>
                <a:gd name="T88" fmla="*/ 318800 w 171"/>
                <a:gd name="T89" fmla="*/ 581341 h 171"/>
                <a:gd name="T90" fmla="*/ 341303 w 171"/>
                <a:gd name="T91" fmla="*/ 641350 h 171"/>
                <a:gd name="T92" fmla="*/ 352555 w 171"/>
                <a:gd name="T93" fmla="*/ 630098 h 171"/>
                <a:gd name="T94" fmla="*/ 360056 w 171"/>
                <a:gd name="T95" fmla="*/ 577590 h 171"/>
                <a:gd name="T96" fmla="*/ 427567 w 171"/>
                <a:gd name="T97" fmla="*/ 611345 h 171"/>
                <a:gd name="T98" fmla="*/ 446320 w 171"/>
                <a:gd name="T99" fmla="*/ 607595 h 171"/>
                <a:gd name="T100" fmla="*/ 438818 w 171"/>
                <a:gd name="T101" fmla="*/ 551336 h 171"/>
                <a:gd name="T102" fmla="*/ 513830 w 171"/>
                <a:gd name="T103" fmla="*/ 562588 h 171"/>
                <a:gd name="T104" fmla="*/ 532583 w 171"/>
                <a:gd name="T105" fmla="*/ 558837 h 171"/>
                <a:gd name="T106" fmla="*/ 506329 w 171"/>
                <a:gd name="T107" fmla="*/ 502578 h 171"/>
                <a:gd name="T108" fmla="*/ 577590 w 171"/>
                <a:gd name="T109" fmla="*/ 491327 h 171"/>
                <a:gd name="T110" fmla="*/ 596343 w 171"/>
                <a:gd name="T111" fmla="*/ 483825 h 171"/>
                <a:gd name="T112" fmla="*/ 551336 w 171"/>
                <a:gd name="T113" fmla="*/ 438818 h 171"/>
                <a:gd name="T114" fmla="*/ 618846 w 171"/>
                <a:gd name="T115" fmla="*/ 405063 h 171"/>
                <a:gd name="T116" fmla="*/ 633849 w 171"/>
                <a:gd name="T117" fmla="*/ 393811 h 171"/>
                <a:gd name="T118" fmla="*/ 577590 w 171"/>
                <a:gd name="T119" fmla="*/ 360056 h 171"/>
                <a:gd name="T120" fmla="*/ 630098 w 171"/>
                <a:gd name="T121" fmla="*/ 307548 h 171"/>
                <a:gd name="T122" fmla="*/ 262541 w 171"/>
                <a:gd name="T123" fmla="*/ 318800 h 171"/>
                <a:gd name="T124" fmla="*/ 378809 w 171"/>
                <a:gd name="T125" fmla="*/ 318800 h 17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1"/>
                <a:gd name="T190" fmla="*/ 0 h 171"/>
                <a:gd name="T191" fmla="*/ 171 w 171"/>
                <a:gd name="T192" fmla="*/ 171 h 17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en-GB">
                <a:solidFill>
                  <a:srgbClr val="FF0000"/>
                </a:solidFill>
                <a:latin typeface="Century Gothic" panose="020B0502020202020204" pitchFamily="34" charset="0"/>
              </a:endParaRPr>
            </a:p>
          </p:txBody>
        </p:sp>
        <p:sp>
          <p:nvSpPr>
            <p:cNvPr id="33" name="Freeform 20"/>
            <p:cNvSpPr>
              <a:spLocks noEditPoints="1" noChangeArrowheads="1"/>
            </p:cNvSpPr>
            <p:nvPr/>
          </p:nvSpPr>
          <p:spPr bwMode="auto">
            <a:xfrm>
              <a:off x="1439863" y="0"/>
              <a:ext cx="454025" cy="454025"/>
            </a:xfrm>
            <a:custGeom>
              <a:avLst/>
              <a:gdLst>
                <a:gd name="T0" fmla="*/ 454025 w 121"/>
                <a:gd name="T1" fmla="*/ 210127 h 121"/>
                <a:gd name="T2" fmla="*/ 446520 w 121"/>
                <a:gd name="T3" fmla="*/ 202623 h 121"/>
                <a:gd name="T4" fmla="*/ 405245 w 121"/>
                <a:gd name="T5" fmla="*/ 172605 h 121"/>
                <a:gd name="T6" fmla="*/ 439016 w 121"/>
                <a:gd name="T7" fmla="*/ 142586 h 121"/>
                <a:gd name="T8" fmla="*/ 431511 w 121"/>
                <a:gd name="T9" fmla="*/ 138834 h 121"/>
                <a:gd name="T10" fmla="*/ 378980 w 121"/>
                <a:gd name="T11" fmla="*/ 120073 h 121"/>
                <a:gd name="T12" fmla="*/ 405245 w 121"/>
                <a:gd name="T13" fmla="*/ 86302 h 121"/>
                <a:gd name="T14" fmla="*/ 393989 w 121"/>
                <a:gd name="T15" fmla="*/ 78798 h 121"/>
                <a:gd name="T16" fmla="*/ 337705 w 121"/>
                <a:gd name="T17" fmla="*/ 78798 h 121"/>
                <a:gd name="T18" fmla="*/ 352714 w 121"/>
                <a:gd name="T19" fmla="*/ 41275 h 121"/>
                <a:gd name="T20" fmla="*/ 337705 w 121"/>
                <a:gd name="T21" fmla="*/ 37523 h 121"/>
                <a:gd name="T22" fmla="*/ 288925 w 121"/>
                <a:gd name="T23" fmla="*/ 52532 h 121"/>
                <a:gd name="T24" fmla="*/ 288925 w 121"/>
                <a:gd name="T25" fmla="*/ 11257 h 121"/>
                <a:gd name="T26" fmla="*/ 273916 w 121"/>
                <a:gd name="T27" fmla="*/ 11257 h 121"/>
                <a:gd name="T28" fmla="*/ 228889 w 121"/>
                <a:gd name="T29" fmla="*/ 41275 h 121"/>
                <a:gd name="T30" fmla="*/ 210127 w 121"/>
                <a:gd name="T31" fmla="*/ 0 h 121"/>
                <a:gd name="T32" fmla="*/ 206375 w 121"/>
                <a:gd name="T33" fmla="*/ 7505 h 121"/>
                <a:gd name="T34" fmla="*/ 172605 w 121"/>
                <a:gd name="T35" fmla="*/ 48780 h 121"/>
                <a:gd name="T36" fmla="*/ 142586 w 121"/>
                <a:gd name="T37" fmla="*/ 15009 h 121"/>
                <a:gd name="T38" fmla="*/ 138834 w 121"/>
                <a:gd name="T39" fmla="*/ 26266 h 121"/>
                <a:gd name="T40" fmla="*/ 120073 w 121"/>
                <a:gd name="T41" fmla="*/ 75045 h 121"/>
                <a:gd name="T42" fmla="*/ 82550 w 121"/>
                <a:gd name="T43" fmla="*/ 52532 h 121"/>
                <a:gd name="T44" fmla="*/ 78798 w 121"/>
                <a:gd name="T45" fmla="*/ 63789 h 121"/>
                <a:gd name="T46" fmla="*/ 78798 w 121"/>
                <a:gd name="T47" fmla="*/ 116320 h 121"/>
                <a:gd name="T48" fmla="*/ 33770 w 121"/>
                <a:gd name="T49" fmla="*/ 105064 h 121"/>
                <a:gd name="T50" fmla="*/ 37523 w 121"/>
                <a:gd name="T51" fmla="*/ 116320 h 121"/>
                <a:gd name="T52" fmla="*/ 52532 w 121"/>
                <a:gd name="T53" fmla="*/ 168852 h 121"/>
                <a:gd name="T54" fmla="*/ 7505 w 121"/>
                <a:gd name="T55" fmla="*/ 172605 h 121"/>
                <a:gd name="T56" fmla="*/ 11257 w 121"/>
                <a:gd name="T57" fmla="*/ 180109 h 121"/>
                <a:gd name="T58" fmla="*/ 41275 w 121"/>
                <a:gd name="T59" fmla="*/ 225136 h 121"/>
                <a:gd name="T60" fmla="*/ 0 w 121"/>
                <a:gd name="T61" fmla="*/ 243898 h 121"/>
                <a:gd name="T62" fmla="*/ 7505 w 121"/>
                <a:gd name="T63" fmla="*/ 251402 h 121"/>
                <a:gd name="T64" fmla="*/ 52532 w 121"/>
                <a:gd name="T65" fmla="*/ 281420 h 121"/>
                <a:gd name="T66" fmla="*/ 15009 w 121"/>
                <a:gd name="T67" fmla="*/ 311439 h 121"/>
                <a:gd name="T68" fmla="*/ 26266 w 121"/>
                <a:gd name="T69" fmla="*/ 315191 h 121"/>
                <a:gd name="T70" fmla="*/ 75045 w 121"/>
                <a:gd name="T71" fmla="*/ 333952 h 121"/>
                <a:gd name="T72" fmla="*/ 52532 w 121"/>
                <a:gd name="T73" fmla="*/ 367723 h 121"/>
                <a:gd name="T74" fmla="*/ 63789 w 121"/>
                <a:gd name="T75" fmla="*/ 375227 h 121"/>
                <a:gd name="T76" fmla="*/ 116320 w 121"/>
                <a:gd name="T77" fmla="*/ 375227 h 121"/>
                <a:gd name="T78" fmla="*/ 105064 w 121"/>
                <a:gd name="T79" fmla="*/ 412750 h 121"/>
                <a:gd name="T80" fmla="*/ 116320 w 121"/>
                <a:gd name="T81" fmla="*/ 420255 h 121"/>
                <a:gd name="T82" fmla="*/ 168852 w 121"/>
                <a:gd name="T83" fmla="*/ 401493 h 121"/>
                <a:gd name="T84" fmla="*/ 168852 w 121"/>
                <a:gd name="T85" fmla="*/ 442768 h 121"/>
                <a:gd name="T86" fmla="*/ 183861 w 121"/>
                <a:gd name="T87" fmla="*/ 442768 h 121"/>
                <a:gd name="T88" fmla="*/ 225136 w 121"/>
                <a:gd name="T89" fmla="*/ 412750 h 121"/>
                <a:gd name="T90" fmla="*/ 243898 w 121"/>
                <a:gd name="T91" fmla="*/ 454025 h 121"/>
                <a:gd name="T92" fmla="*/ 251402 w 121"/>
                <a:gd name="T93" fmla="*/ 446520 h 121"/>
                <a:gd name="T94" fmla="*/ 255155 w 121"/>
                <a:gd name="T95" fmla="*/ 408998 h 121"/>
                <a:gd name="T96" fmla="*/ 303934 w 121"/>
                <a:gd name="T97" fmla="*/ 435264 h 121"/>
                <a:gd name="T98" fmla="*/ 318943 w 121"/>
                <a:gd name="T99" fmla="*/ 431511 h 121"/>
                <a:gd name="T100" fmla="*/ 311439 w 121"/>
                <a:gd name="T101" fmla="*/ 390236 h 121"/>
                <a:gd name="T102" fmla="*/ 363970 w 121"/>
                <a:gd name="T103" fmla="*/ 401493 h 121"/>
                <a:gd name="T104" fmla="*/ 378980 w 121"/>
                <a:gd name="T105" fmla="*/ 397741 h 121"/>
                <a:gd name="T106" fmla="*/ 360218 w 121"/>
                <a:gd name="T107" fmla="*/ 356466 h 121"/>
                <a:gd name="T108" fmla="*/ 412750 w 121"/>
                <a:gd name="T109" fmla="*/ 348961 h 121"/>
                <a:gd name="T110" fmla="*/ 424007 w 121"/>
                <a:gd name="T111" fmla="*/ 345209 h 121"/>
                <a:gd name="T112" fmla="*/ 393989 w 121"/>
                <a:gd name="T113" fmla="*/ 311439 h 121"/>
                <a:gd name="T114" fmla="*/ 439016 w 121"/>
                <a:gd name="T115" fmla="*/ 288925 h 121"/>
                <a:gd name="T116" fmla="*/ 450273 w 121"/>
                <a:gd name="T117" fmla="*/ 281420 h 121"/>
                <a:gd name="T118" fmla="*/ 408998 w 121"/>
                <a:gd name="T119" fmla="*/ 255155 h 121"/>
                <a:gd name="T120" fmla="*/ 450273 w 121"/>
                <a:gd name="T121" fmla="*/ 217632 h 121"/>
                <a:gd name="T122" fmla="*/ 187614 w 121"/>
                <a:gd name="T123" fmla="*/ 228889 h 121"/>
                <a:gd name="T124" fmla="*/ 270164 w 121"/>
                <a:gd name="T125" fmla="*/ 228889 h 12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1"/>
                <a:gd name="T190" fmla="*/ 0 h 121"/>
                <a:gd name="T191" fmla="*/ 121 w 121"/>
                <a:gd name="T192" fmla="*/ 121 h 12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en-GB">
                <a:solidFill>
                  <a:srgbClr val="FF0000"/>
                </a:solidFill>
                <a:latin typeface="Century Gothic" panose="020B0502020202020204" pitchFamily="34" charset="0"/>
              </a:endParaRPr>
            </a:p>
          </p:txBody>
        </p:sp>
        <p:sp>
          <p:nvSpPr>
            <p:cNvPr id="34" name="Oval 21"/>
            <p:cNvSpPr>
              <a:spLocks noChangeArrowheads="1"/>
            </p:cNvSpPr>
            <p:nvPr/>
          </p:nvSpPr>
          <p:spPr bwMode="auto">
            <a:xfrm>
              <a:off x="1717675" y="811213"/>
              <a:ext cx="171450" cy="171450"/>
            </a:xfrm>
            <a:prstGeom prst="ellipse">
              <a:avLst/>
            </a:prstGeom>
            <a:grp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a:solidFill>
                  <a:srgbClr val="FF0000"/>
                </a:solidFill>
                <a:latin typeface="Century Gothic" panose="020B0502020202020204" pitchFamily="34" charset="0"/>
                <a:sym typeface="Calibri" panose="020F0502020204030204" pitchFamily="34" charset="0"/>
              </a:endParaRPr>
            </a:p>
          </p:txBody>
        </p:sp>
        <p:sp>
          <p:nvSpPr>
            <p:cNvPr id="35" name="Oval 22"/>
            <p:cNvSpPr>
              <a:spLocks noChangeArrowheads="1"/>
            </p:cNvSpPr>
            <p:nvPr/>
          </p:nvSpPr>
          <p:spPr bwMode="auto">
            <a:xfrm>
              <a:off x="996950" y="1141413"/>
              <a:ext cx="115888" cy="119063"/>
            </a:xfrm>
            <a:prstGeom prst="ellipse">
              <a:avLst/>
            </a:prstGeom>
            <a:grp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a:solidFill>
                  <a:srgbClr val="FF0000"/>
                </a:solidFill>
                <a:latin typeface="Century Gothic" panose="020B0502020202020204" pitchFamily="34" charset="0"/>
                <a:sym typeface="Calibri" panose="020F0502020204030204" pitchFamily="34" charset="0"/>
              </a:endParaRPr>
            </a:p>
          </p:txBody>
        </p:sp>
        <p:sp>
          <p:nvSpPr>
            <p:cNvPr id="36" name="Freeform 23"/>
            <p:cNvSpPr>
              <a:spLocks noEditPoints="1" noChangeArrowheads="1"/>
            </p:cNvSpPr>
            <p:nvPr/>
          </p:nvSpPr>
          <p:spPr bwMode="auto">
            <a:xfrm>
              <a:off x="0" y="788988"/>
              <a:ext cx="2692400" cy="2659064"/>
            </a:xfrm>
            <a:custGeom>
              <a:avLst/>
              <a:gdLst>
                <a:gd name="T0" fmla="*/ 2268667 w 718"/>
                <a:gd name="T1" fmla="*/ 75009 h 709"/>
                <a:gd name="T2" fmla="*/ 2257417 w 718"/>
                <a:gd name="T3" fmla="*/ 217526 h 709"/>
                <a:gd name="T4" fmla="*/ 2201169 w 718"/>
                <a:gd name="T5" fmla="*/ 348791 h 709"/>
                <a:gd name="T6" fmla="*/ 2111172 w 718"/>
                <a:gd name="T7" fmla="*/ 453803 h 709"/>
                <a:gd name="T8" fmla="*/ 1987427 w 718"/>
                <a:gd name="T9" fmla="*/ 528812 h 709"/>
                <a:gd name="T10" fmla="*/ 1848682 w 718"/>
                <a:gd name="T11" fmla="*/ 558816 h 709"/>
                <a:gd name="T12" fmla="*/ 1709937 w 718"/>
                <a:gd name="T13" fmla="*/ 551315 h 709"/>
                <a:gd name="T14" fmla="*/ 1574942 w 718"/>
                <a:gd name="T15" fmla="*/ 502559 h 709"/>
                <a:gd name="T16" fmla="*/ 1466196 w 718"/>
                <a:gd name="T17" fmla="*/ 412549 h 709"/>
                <a:gd name="T18" fmla="*/ 1391199 w 718"/>
                <a:gd name="T19" fmla="*/ 292534 h 709"/>
                <a:gd name="T20" fmla="*/ 1353700 w 718"/>
                <a:gd name="T21" fmla="*/ 157519 h 709"/>
                <a:gd name="T22" fmla="*/ 1361200 w 718"/>
                <a:gd name="T23" fmla="*/ 15002 h 709"/>
                <a:gd name="T24" fmla="*/ 254991 w 718"/>
                <a:gd name="T25" fmla="*/ 828848 h 709"/>
                <a:gd name="T26" fmla="*/ 607478 w 718"/>
                <a:gd name="T27" fmla="*/ 1927727 h 709"/>
                <a:gd name="T28" fmla="*/ 1252454 w 718"/>
                <a:gd name="T29" fmla="*/ 660078 h 709"/>
                <a:gd name="T30" fmla="*/ 1166207 w 718"/>
                <a:gd name="T31" fmla="*/ 708833 h 709"/>
                <a:gd name="T32" fmla="*/ 1079960 w 718"/>
                <a:gd name="T33" fmla="*/ 738837 h 709"/>
                <a:gd name="T34" fmla="*/ 967464 w 718"/>
                <a:gd name="T35" fmla="*/ 720085 h 709"/>
                <a:gd name="T36" fmla="*/ 877468 w 718"/>
                <a:gd name="T37" fmla="*/ 678830 h 709"/>
                <a:gd name="T38" fmla="*/ 802470 w 718"/>
                <a:gd name="T39" fmla="*/ 615072 h 709"/>
                <a:gd name="T40" fmla="*/ 753722 w 718"/>
                <a:gd name="T41" fmla="*/ 528812 h 709"/>
                <a:gd name="T42" fmla="*/ 731223 w 718"/>
                <a:gd name="T43" fmla="*/ 435051 h 709"/>
                <a:gd name="T44" fmla="*/ 738723 w 718"/>
                <a:gd name="T45" fmla="*/ 333789 h 709"/>
                <a:gd name="T46" fmla="*/ 776221 w 718"/>
                <a:gd name="T47" fmla="*/ 240028 h 709"/>
                <a:gd name="T48" fmla="*/ 843719 w 718"/>
                <a:gd name="T49" fmla="*/ 161269 h 709"/>
                <a:gd name="T50" fmla="*/ 933716 w 718"/>
                <a:gd name="T51" fmla="*/ 108763 h 709"/>
                <a:gd name="T52" fmla="*/ 1031212 w 718"/>
                <a:gd name="T53" fmla="*/ 86260 h 709"/>
                <a:gd name="T54" fmla="*/ 1143708 w 718"/>
                <a:gd name="T55" fmla="*/ 105012 h 709"/>
                <a:gd name="T56" fmla="*/ 1233705 w 718"/>
                <a:gd name="T57" fmla="*/ 142517 h 709"/>
                <a:gd name="T58" fmla="*/ 1308702 w 718"/>
                <a:gd name="T59" fmla="*/ 206274 h 709"/>
                <a:gd name="T60" fmla="*/ 1357450 w 718"/>
                <a:gd name="T61" fmla="*/ 292534 h 709"/>
                <a:gd name="T62" fmla="*/ 1379949 w 718"/>
                <a:gd name="T63" fmla="*/ 390046 h 709"/>
                <a:gd name="T64" fmla="*/ 1372450 w 718"/>
                <a:gd name="T65" fmla="*/ 491308 h 709"/>
                <a:gd name="T66" fmla="*/ 1334951 w 718"/>
                <a:gd name="T67" fmla="*/ 585069 h 709"/>
                <a:gd name="T68" fmla="*/ 1267453 w 718"/>
                <a:gd name="T69" fmla="*/ 660078 h 709"/>
                <a:gd name="T70" fmla="*/ 1691188 w 718"/>
                <a:gd name="T71" fmla="*/ 780092 h 709"/>
                <a:gd name="T72" fmla="*/ 1664939 w 718"/>
                <a:gd name="T73" fmla="*/ 840099 h 709"/>
                <a:gd name="T74" fmla="*/ 1623690 w 718"/>
                <a:gd name="T75" fmla="*/ 888855 h 709"/>
                <a:gd name="T76" fmla="*/ 1567442 w 718"/>
                <a:gd name="T77" fmla="*/ 926359 h 709"/>
                <a:gd name="T78" fmla="*/ 1503695 w 718"/>
                <a:gd name="T79" fmla="*/ 941361 h 709"/>
                <a:gd name="T80" fmla="*/ 1436197 w 718"/>
                <a:gd name="T81" fmla="*/ 937610 h 709"/>
                <a:gd name="T82" fmla="*/ 1376199 w 718"/>
                <a:gd name="T83" fmla="*/ 911357 h 709"/>
                <a:gd name="T84" fmla="*/ 1323701 w 718"/>
                <a:gd name="T85" fmla="*/ 870102 h 709"/>
                <a:gd name="T86" fmla="*/ 1286203 w 718"/>
                <a:gd name="T87" fmla="*/ 813846 h 709"/>
                <a:gd name="T88" fmla="*/ 1271203 w 718"/>
                <a:gd name="T89" fmla="*/ 750088 h 709"/>
                <a:gd name="T90" fmla="*/ 1274953 w 718"/>
                <a:gd name="T91" fmla="*/ 686331 h 709"/>
                <a:gd name="T92" fmla="*/ 1297452 w 718"/>
                <a:gd name="T93" fmla="*/ 622573 h 709"/>
                <a:gd name="T94" fmla="*/ 1338701 w 718"/>
                <a:gd name="T95" fmla="*/ 573818 h 709"/>
                <a:gd name="T96" fmla="*/ 1394949 w 718"/>
                <a:gd name="T97" fmla="*/ 536313 h 709"/>
                <a:gd name="T98" fmla="*/ 1458696 w 718"/>
                <a:gd name="T99" fmla="*/ 517561 h 709"/>
                <a:gd name="T100" fmla="*/ 1526194 w 718"/>
                <a:gd name="T101" fmla="*/ 521311 h 709"/>
                <a:gd name="T102" fmla="*/ 1586192 w 718"/>
                <a:gd name="T103" fmla="*/ 547564 h 709"/>
                <a:gd name="T104" fmla="*/ 1638690 w 718"/>
                <a:gd name="T105" fmla="*/ 588819 h 709"/>
                <a:gd name="T106" fmla="*/ 1672439 w 718"/>
                <a:gd name="T107" fmla="*/ 645076 h 709"/>
                <a:gd name="T108" fmla="*/ 1691188 w 718"/>
                <a:gd name="T109" fmla="*/ 708833 h 70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18"/>
                <a:gd name="T166" fmla="*/ 0 h 709"/>
                <a:gd name="T167" fmla="*/ 718 w 718"/>
                <a:gd name="T168" fmla="*/ 709 h 70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en-GB">
                <a:solidFill>
                  <a:srgbClr val="FF0000"/>
                </a:solidFill>
                <a:latin typeface="Century Gothic" panose="020B0502020202020204" pitchFamily="34" charset="0"/>
              </a:endParaRPr>
            </a:p>
          </p:txBody>
        </p:sp>
        <p:sp>
          <p:nvSpPr>
            <p:cNvPr id="37" name="Oval 24"/>
            <p:cNvSpPr>
              <a:spLocks noChangeArrowheads="1"/>
            </p:cNvSpPr>
            <p:nvPr/>
          </p:nvSpPr>
          <p:spPr bwMode="auto">
            <a:xfrm>
              <a:off x="1439863" y="1477964"/>
              <a:ext cx="77788" cy="79375"/>
            </a:xfrm>
            <a:prstGeom prst="ellipse">
              <a:avLst/>
            </a:prstGeom>
            <a:grp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a:solidFill>
                  <a:srgbClr val="FF0000"/>
                </a:solidFill>
                <a:latin typeface="Century Gothic" panose="020B0502020202020204" pitchFamily="34" charset="0"/>
                <a:sym typeface="Calibri" panose="020F0502020204030204" pitchFamily="34" charset="0"/>
              </a:endParaRPr>
            </a:p>
          </p:txBody>
        </p:sp>
        <p:sp>
          <p:nvSpPr>
            <p:cNvPr id="38" name="Freeform 25"/>
            <p:cNvSpPr>
              <a:spLocks noChangeArrowheads="1"/>
            </p:cNvSpPr>
            <p:nvPr/>
          </p:nvSpPr>
          <p:spPr bwMode="auto">
            <a:xfrm>
              <a:off x="1349375" y="431800"/>
              <a:ext cx="889000" cy="357188"/>
            </a:xfrm>
            <a:custGeom>
              <a:avLst/>
              <a:gdLst>
                <a:gd name="T0" fmla="*/ 817730 w 237"/>
                <a:gd name="T1" fmla="*/ 357188 h 95"/>
                <a:gd name="T2" fmla="*/ 813979 w 237"/>
                <a:gd name="T3" fmla="*/ 353428 h 95"/>
                <a:gd name="T4" fmla="*/ 877747 w 237"/>
                <a:gd name="T5" fmla="*/ 308310 h 95"/>
                <a:gd name="T6" fmla="*/ 889000 w 237"/>
                <a:gd name="T7" fmla="*/ 297030 h 95"/>
                <a:gd name="T8" fmla="*/ 885249 w 237"/>
                <a:gd name="T9" fmla="*/ 289510 h 95"/>
                <a:gd name="T10" fmla="*/ 866494 w 237"/>
                <a:gd name="T11" fmla="*/ 281991 h 95"/>
                <a:gd name="T12" fmla="*/ 791473 w 237"/>
                <a:gd name="T13" fmla="*/ 293270 h 95"/>
                <a:gd name="T14" fmla="*/ 761464 w 237"/>
                <a:gd name="T15" fmla="*/ 248152 h 95"/>
                <a:gd name="T16" fmla="*/ 810228 w 237"/>
                <a:gd name="T17" fmla="*/ 184234 h 95"/>
                <a:gd name="T18" fmla="*/ 813979 w 237"/>
                <a:gd name="T19" fmla="*/ 172954 h 95"/>
                <a:gd name="T20" fmla="*/ 810228 w 237"/>
                <a:gd name="T21" fmla="*/ 165434 h 95"/>
                <a:gd name="T22" fmla="*/ 791473 w 237"/>
                <a:gd name="T23" fmla="*/ 161675 h 95"/>
                <a:gd name="T24" fmla="*/ 720203 w 237"/>
                <a:gd name="T25" fmla="*/ 199273 h 95"/>
                <a:gd name="T26" fmla="*/ 678941 w 237"/>
                <a:gd name="T27" fmla="*/ 161675 h 95"/>
                <a:gd name="T28" fmla="*/ 705198 w 237"/>
                <a:gd name="T29" fmla="*/ 90237 h 95"/>
                <a:gd name="T30" fmla="*/ 708949 w 237"/>
                <a:gd name="T31" fmla="*/ 82717 h 95"/>
                <a:gd name="T32" fmla="*/ 701447 w 237"/>
                <a:gd name="T33" fmla="*/ 67678 h 95"/>
                <a:gd name="T34" fmla="*/ 678941 w 237"/>
                <a:gd name="T35" fmla="*/ 75197 h 95"/>
                <a:gd name="T36" fmla="*/ 626426 w 237"/>
                <a:gd name="T37" fmla="*/ 127836 h 95"/>
                <a:gd name="T38" fmla="*/ 573911 w 237"/>
                <a:gd name="T39" fmla="*/ 105276 h 95"/>
                <a:gd name="T40" fmla="*/ 577662 w 237"/>
                <a:gd name="T41" fmla="*/ 30079 h 95"/>
                <a:gd name="T42" fmla="*/ 577662 w 237"/>
                <a:gd name="T43" fmla="*/ 26319 h 95"/>
                <a:gd name="T44" fmla="*/ 566409 w 237"/>
                <a:gd name="T45" fmla="*/ 11280 h 95"/>
                <a:gd name="T46" fmla="*/ 547654 w 237"/>
                <a:gd name="T47" fmla="*/ 22559 h 95"/>
                <a:gd name="T48" fmla="*/ 513895 w 237"/>
                <a:gd name="T49" fmla="*/ 90237 h 95"/>
                <a:gd name="T50" fmla="*/ 457629 w 237"/>
                <a:gd name="T51" fmla="*/ 86477 h 95"/>
                <a:gd name="T52" fmla="*/ 435122 w 237"/>
                <a:gd name="T53" fmla="*/ 15039 h 95"/>
                <a:gd name="T54" fmla="*/ 420118 w 237"/>
                <a:gd name="T55" fmla="*/ 0 h 95"/>
                <a:gd name="T56" fmla="*/ 405114 w 237"/>
                <a:gd name="T57" fmla="*/ 15039 h 95"/>
                <a:gd name="T58" fmla="*/ 405114 w 237"/>
                <a:gd name="T59" fmla="*/ 15039 h 95"/>
                <a:gd name="T60" fmla="*/ 393861 w 237"/>
                <a:gd name="T61" fmla="*/ 90237 h 95"/>
                <a:gd name="T62" fmla="*/ 341346 w 237"/>
                <a:gd name="T63" fmla="*/ 105276 h 95"/>
                <a:gd name="T64" fmla="*/ 296333 w 237"/>
                <a:gd name="T65" fmla="*/ 41359 h 95"/>
                <a:gd name="T66" fmla="*/ 277578 w 237"/>
                <a:gd name="T67" fmla="*/ 33839 h 95"/>
                <a:gd name="T68" fmla="*/ 266325 w 237"/>
                <a:gd name="T69" fmla="*/ 45118 h 95"/>
                <a:gd name="T70" fmla="*/ 270076 w 237"/>
                <a:gd name="T71" fmla="*/ 52638 h 95"/>
                <a:gd name="T72" fmla="*/ 281329 w 237"/>
                <a:gd name="T73" fmla="*/ 127836 h 95"/>
                <a:gd name="T74" fmla="*/ 236316 w 237"/>
                <a:gd name="T75" fmla="*/ 157915 h 95"/>
                <a:gd name="T76" fmla="*/ 172549 w 237"/>
                <a:gd name="T77" fmla="*/ 109036 h 95"/>
                <a:gd name="T78" fmla="*/ 153793 w 237"/>
                <a:gd name="T79" fmla="*/ 109036 h 95"/>
                <a:gd name="T80" fmla="*/ 146291 w 237"/>
                <a:gd name="T81" fmla="*/ 120316 h 95"/>
                <a:gd name="T82" fmla="*/ 150042 w 237"/>
                <a:gd name="T83" fmla="*/ 127836 h 95"/>
                <a:gd name="T84" fmla="*/ 183802 w 237"/>
                <a:gd name="T85" fmla="*/ 199273 h 95"/>
                <a:gd name="T86" fmla="*/ 150042 w 237"/>
                <a:gd name="T87" fmla="*/ 240632 h 95"/>
                <a:gd name="T88" fmla="*/ 78772 w 237"/>
                <a:gd name="T89" fmla="*/ 214313 h 95"/>
                <a:gd name="T90" fmla="*/ 56266 w 237"/>
                <a:gd name="T91" fmla="*/ 218073 h 95"/>
                <a:gd name="T92" fmla="*/ 52515 w 237"/>
                <a:gd name="T93" fmla="*/ 225592 h 95"/>
                <a:gd name="T94" fmla="*/ 60017 w 237"/>
                <a:gd name="T95" fmla="*/ 240632 h 95"/>
                <a:gd name="T96" fmla="*/ 116283 w 237"/>
                <a:gd name="T97" fmla="*/ 293270 h 95"/>
                <a:gd name="T98" fmla="*/ 93776 w 237"/>
                <a:gd name="T99" fmla="*/ 345908 h 95"/>
                <a:gd name="T100" fmla="*/ 18755 w 237"/>
                <a:gd name="T101" fmla="*/ 342149 h 95"/>
                <a:gd name="T102" fmla="*/ 0 w 237"/>
                <a:gd name="T103" fmla="*/ 353428 h 95"/>
                <a:gd name="T104" fmla="*/ 0 w 237"/>
                <a:gd name="T105" fmla="*/ 357188 h 95"/>
                <a:gd name="T106" fmla="*/ 817730 w 237"/>
                <a:gd name="T107" fmla="*/ 357188 h 9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7"/>
                <a:gd name="T163" fmla="*/ 0 h 95"/>
                <a:gd name="T164" fmla="*/ 237 w 237"/>
                <a:gd name="T165" fmla="*/ 95 h 9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en-GB">
                <a:solidFill>
                  <a:srgbClr val="FF0000"/>
                </a:solidFill>
                <a:latin typeface="Century Gothic" panose="020B0502020202020204" pitchFamily="34" charset="0"/>
              </a:endParaRPr>
            </a:p>
          </p:txBody>
        </p:sp>
      </p:grpSp>
      <p:grpSp>
        <p:nvGrpSpPr>
          <p:cNvPr id="39" name="Group 38"/>
          <p:cNvGrpSpPr/>
          <p:nvPr/>
        </p:nvGrpSpPr>
        <p:grpSpPr>
          <a:xfrm>
            <a:off x="0" y="168674"/>
            <a:ext cx="5077941" cy="1342400"/>
            <a:chOff x="-4201" y="253332"/>
            <a:chExt cx="5077941" cy="1342400"/>
          </a:xfrm>
        </p:grpSpPr>
        <p:grpSp>
          <p:nvGrpSpPr>
            <p:cNvPr id="40" name="组合 6"/>
            <p:cNvGrpSpPr>
              <a:grpSpLocks/>
            </p:cNvGrpSpPr>
            <p:nvPr/>
          </p:nvGrpSpPr>
          <p:grpSpPr bwMode="auto">
            <a:xfrm>
              <a:off x="-4201" y="347820"/>
              <a:ext cx="2088789" cy="1247912"/>
              <a:chOff x="-2138" y="-16254"/>
              <a:chExt cx="1062993" cy="676038"/>
            </a:xfrm>
          </p:grpSpPr>
          <p:sp>
            <p:nvSpPr>
              <p:cNvPr id="42" name="矩形 7"/>
              <p:cNvSpPr>
                <a:spLocks noChangeArrowheads="1"/>
              </p:cNvSpPr>
              <p:nvPr/>
            </p:nvSpPr>
            <p:spPr bwMode="auto">
              <a:xfrm rot="5400000">
                <a:off x="239047" y="-88927"/>
                <a:ext cx="168118" cy="650488"/>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43" name="矩形 8"/>
              <p:cNvSpPr>
                <a:spLocks noChangeArrowheads="1"/>
              </p:cNvSpPr>
              <p:nvPr/>
            </p:nvSpPr>
            <p:spPr bwMode="auto">
              <a:xfrm rot="5400000">
                <a:off x="241185" y="87122"/>
                <a:ext cx="168118" cy="650488"/>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44" name="矩形 9"/>
              <p:cNvSpPr>
                <a:spLocks noChangeArrowheads="1"/>
              </p:cNvSpPr>
              <p:nvPr/>
            </p:nvSpPr>
            <p:spPr bwMode="auto">
              <a:xfrm rot="5400000">
                <a:off x="241185" y="250481"/>
                <a:ext cx="168118" cy="650488"/>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grpSp>
            <p:nvGrpSpPr>
              <p:cNvPr id="45" name="组合 10"/>
              <p:cNvGrpSpPr>
                <a:grpSpLocks/>
              </p:cNvGrpSpPr>
              <p:nvPr userDrawn="1"/>
            </p:nvGrpSpPr>
            <p:grpSpPr bwMode="auto">
              <a:xfrm>
                <a:off x="-2137" y="-16254"/>
                <a:ext cx="1062992" cy="168118"/>
                <a:chOff x="-2139" y="-180248"/>
                <a:chExt cx="1062992" cy="168118"/>
              </a:xfrm>
            </p:grpSpPr>
            <p:sp>
              <p:nvSpPr>
                <p:cNvPr id="46" name="矩形 11"/>
                <p:cNvSpPr>
                  <a:spLocks noChangeArrowheads="1"/>
                </p:cNvSpPr>
                <p:nvPr/>
              </p:nvSpPr>
              <p:spPr bwMode="auto">
                <a:xfrm rot="5400000">
                  <a:off x="445298" y="-627685"/>
                  <a:ext cx="168118" cy="1062992"/>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47" name="燕尾形 12"/>
                <p:cNvSpPr>
                  <a:spLocks noChangeArrowheads="1"/>
                </p:cNvSpPr>
                <p:nvPr/>
              </p:nvSpPr>
              <p:spPr bwMode="auto">
                <a:xfrm>
                  <a:off x="835732" y="-166767"/>
                  <a:ext cx="131685" cy="141155"/>
                </a:xfrm>
                <a:prstGeom prst="chevron">
                  <a:avLst>
                    <a:gd name="adj" fmla="val 50000"/>
                  </a:avLst>
                </a:prstGeom>
                <a:solidFill>
                  <a:srgbClr val="E6E5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p>
              </p:txBody>
            </p:sp>
          </p:grpSp>
        </p:grpSp>
        <p:sp>
          <p:nvSpPr>
            <p:cNvPr id="41" name="矩形 15"/>
            <p:cNvSpPr>
              <a:spLocks noChangeArrowheads="1"/>
            </p:cNvSpPr>
            <p:nvPr/>
          </p:nvSpPr>
          <p:spPr bwMode="auto">
            <a:xfrm>
              <a:off x="2300378" y="253332"/>
              <a:ext cx="2773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Action</a:t>
              </a:r>
              <a:endParaRPr 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spTree>
    <p:extLst>
      <p:ext uri="{BB962C8B-B14F-4D97-AF65-F5344CB8AC3E}">
        <p14:creationId xmlns:p14="http://schemas.microsoft.com/office/powerpoint/2010/main" val="470131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2" presetClass="entr" presetSubtype="4" fill="hold" nodeType="withEffect">
                                  <p:stCondLst>
                                    <p:cond delay="60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05864" y="2632870"/>
            <a:ext cx="2136559" cy="771181"/>
            <a:chOff x="3060428" y="1604503"/>
            <a:chExt cx="2501901" cy="771181"/>
          </a:xfrm>
        </p:grpSpPr>
        <p:grpSp>
          <p:nvGrpSpPr>
            <p:cNvPr id="5" name="组合 37"/>
            <p:cNvGrpSpPr/>
            <p:nvPr/>
          </p:nvGrpSpPr>
          <p:grpSpPr>
            <a:xfrm>
              <a:off x="3129508" y="1604503"/>
              <a:ext cx="2255292" cy="363441"/>
              <a:chOff x="5020914" y="5219467"/>
              <a:chExt cx="2813271" cy="363441"/>
            </a:xfrm>
          </p:grpSpPr>
          <p:grpSp>
            <p:nvGrpSpPr>
              <p:cNvPr id="7" name="组合 36"/>
              <p:cNvGrpSpPr/>
              <p:nvPr/>
            </p:nvGrpSpPr>
            <p:grpSpPr>
              <a:xfrm>
                <a:off x="5020915" y="5219467"/>
                <a:ext cx="2813270" cy="363441"/>
                <a:chOff x="5020915" y="5219467"/>
                <a:chExt cx="2813270" cy="363441"/>
              </a:xfrm>
            </p:grpSpPr>
            <p:sp>
              <p:nvSpPr>
                <p:cNvPr id="10" name="矩形 35"/>
                <p:cNvSpPr/>
                <p:nvPr/>
              </p:nvSpPr>
              <p:spPr>
                <a:xfrm>
                  <a:off x="5020915" y="5219468"/>
                  <a:ext cx="1776978" cy="363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矩形 44"/>
                <p:cNvSpPr/>
                <p:nvPr/>
              </p:nvSpPr>
              <p:spPr>
                <a:xfrm>
                  <a:off x="6797893" y="5219467"/>
                  <a:ext cx="1036292" cy="363440"/>
                </a:xfrm>
                <a:prstGeom prst="rect">
                  <a:avLst/>
                </a:prstGeom>
                <a:solidFill>
                  <a:srgbClr val="3C9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8" name="矩形 45"/>
              <p:cNvSpPr/>
              <p:nvPr/>
            </p:nvSpPr>
            <p:spPr>
              <a:xfrm>
                <a:off x="6937554" y="5257876"/>
                <a:ext cx="756968" cy="276999"/>
              </a:xfrm>
              <a:prstGeom prst="rect">
                <a:avLst/>
              </a:prstGeom>
            </p:spPr>
            <p:txBody>
              <a:bodyPr wrap="none">
                <a:spAutoFit/>
              </a:bodyPr>
              <a:lstStyle/>
              <a:p>
                <a:r>
                  <a:rPr lang="en-US" altLang="zh-CN" sz="1200" dirty="0">
                    <a:solidFill>
                      <a:schemeClr val="bg1"/>
                    </a:solidFill>
                  </a:rPr>
                  <a:t>Enter</a:t>
                </a:r>
                <a:endParaRPr lang="zh-CN" altLang="en-US" sz="1200" dirty="0">
                  <a:solidFill>
                    <a:schemeClr val="bg1"/>
                  </a:solidFill>
                </a:endParaRPr>
              </a:p>
            </p:txBody>
          </p:sp>
          <p:sp>
            <p:nvSpPr>
              <p:cNvPr id="9" name="矩形 46"/>
              <p:cNvSpPr/>
              <p:nvPr/>
            </p:nvSpPr>
            <p:spPr>
              <a:xfrm>
                <a:off x="5020914" y="5262687"/>
                <a:ext cx="993274" cy="276999"/>
              </a:xfrm>
              <a:prstGeom prst="rect">
                <a:avLst/>
              </a:prstGeom>
            </p:spPr>
            <p:txBody>
              <a:bodyPr wrap="none">
                <a:spAutoFit/>
              </a:bodyPr>
              <a:lstStyle/>
              <a:p>
                <a:r>
                  <a:rPr lang="en-US" altLang="zh-CN" sz="1200" dirty="0" smtClean="0">
                    <a:solidFill>
                      <a:prstClr val="white">
                        <a:lumMod val="75000"/>
                      </a:prstClr>
                    </a:solidFill>
                  </a:rPr>
                  <a:t>Head ID</a:t>
                </a:r>
                <a:endParaRPr lang="zh-CN" altLang="en-US" sz="1200" dirty="0">
                  <a:solidFill>
                    <a:prstClr val="white">
                      <a:lumMod val="75000"/>
                    </a:prstClr>
                  </a:solidFill>
                </a:endParaRPr>
              </a:p>
            </p:txBody>
          </p:sp>
        </p:grpSp>
        <p:sp>
          <p:nvSpPr>
            <p:cNvPr id="6" name="TextBox 5"/>
            <p:cNvSpPr txBox="1"/>
            <p:nvPr/>
          </p:nvSpPr>
          <p:spPr>
            <a:xfrm>
              <a:off x="3060428" y="2006352"/>
              <a:ext cx="2501901" cy="369332"/>
            </a:xfrm>
            <a:prstGeom prst="rect">
              <a:avLst/>
            </a:prstGeom>
            <a:noFill/>
          </p:spPr>
          <p:txBody>
            <a:bodyPr wrap="square" rtlCol="0">
              <a:spAutoFit/>
            </a:bodyPr>
            <a:lstStyle/>
            <a:p>
              <a:pPr algn="ctr"/>
              <a:r>
                <a:rPr lang="zh-CN" altLang="en-US" b="1" dirty="0">
                  <a:solidFill>
                    <a:srgbClr val="3C9DAD"/>
                  </a:solidFill>
                </a:rPr>
                <a:t>输入</a:t>
              </a:r>
              <a:endParaRPr lang="en-US" b="1" dirty="0">
                <a:solidFill>
                  <a:srgbClr val="3C9DAD"/>
                </a:solidFill>
              </a:endParaRPr>
            </a:p>
          </p:txBody>
        </p:sp>
      </p:grpSp>
      <p:grpSp>
        <p:nvGrpSpPr>
          <p:cNvPr id="12" name="Group 11"/>
          <p:cNvGrpSpPr/>
          <p:nvPr/>
        </p:nvGrpSpPr>
        <p:grpSpPr>
          <a:xfrm>
            <a:off x="0" y="168674"/>
            <a:ext cx="5077941" cy="1342400"/>
            <a:chOff x="-4201" y="253332"/>
            <a:chExt cx="5077941" cy="1342400"/>
          </a:xfrm>
        </p:grpSpPr>
        <p:grpSp>
          <p:nvGrpSpPr>
            <p:cNvPr id="13" name="组合 6"/>
            <p:cNvGrpSpPr>
              <a:grpSpLocks/>
            </p:cNvGrpSpPr>
            <p:nvPr/>
          </p:nvGrpSpPr>
          <p:grpSpPr bwMode="auto">
            <a:xfrm>
              <a:off x="-4201" y="347820"/>
              <a:ext cx="2088789" cy="1247912"/>
              <a:chOff x="-2138" y="-16254"/>
              <a:chExt cx="1062993" cy="676038"/>
            </a:xfrm>
          </p:grpSpPr>
          <p:sp>
            <p:nvSpPr>
              <p:cNvPr id="15" name="矩形 7"/>
              <p:cNvSpPr>
                <a:spLocks noChangeArrowheads="1"/>
              </p:cNvSpPr>
              <p:nvPr/>
            </p:nvSpPr>
            <p:spPr bwMode="auto">
              <a:xfrm rot="5400000">
                <a:off x="239047" y="-88927"/>
                <a:ext cx="168118" cy="650488"/>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16" name="矩形 8"/>
              <p:cNvSpPr>
                <a:spLocks noChangeArrowheads="1"/>
              </p:cNvSpPr>
              <p:nvPr/>
            </p:nvSpPr>
            <p:spPr bwMode="auto">
              <a:xfrm rot="5400000">
                <a:off x="241185" y="87122"/>
                <a:ext cx="168118" cy="650488"/>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17" name="矩形 9"/>
              <p:cNvSpPr>
                <a:spLocks noChangeArrowheads="1"/>
              </p:cNvSpPr>
              <p:nvPr/>
            </p:nvSpPr>
            <p:spPr bwMode="auto">
              <a:xfrm rot="5400000">
                <a:off x="241185" y="250481"/>
                <a:ext cx="168118" cy="650488"/>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grpSp>
            <p:nvGrpSpPr>
              <p:cNvPr id="18" name="组合 10"/>
              <p:cNvGrpSpPr>
                <a:grpSpLocks/>
              </p:cNvGrpSpPr>
              <p:nvPr userDrawn="1"/>
            </p:nvGrpSpPr>
            <p:grpSpPr bwMode="auto">
              <a:xfrm>
                <a:off x="-2137" y="-16254"/>
                <a:ext cx="1062992" cy="168118"/>
                <a:chOff x="-2139" y="-180248"/>
                <a:chExt cx="1062992" cy="168118"/>
              </a:xfrm>
            </p:grpSpPr>
            <p:sp>
              <p:nvSpPr>
                <p:cNvPr id="19" name="矩形 11"/>
                <p:cNvSpPr>
                  <a:spLocks noChangeArrowheads="1"/>
                </p:cNvSpPr>
                <p:nvPr/>
              </p:nvSpPr>
              <p:spPr bwMode="auto">
                <a:xfrm rot="5400000">
                  <a:off x="445298" y="-627685"/>
                  <a:ext cx="168118" cy="1062992"/>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20" name="燕尾形 12"/>
                <p:cNvSpPr>
                  <a:spLocks noChangeArrowheads="1"/>
                </p:cNvSpPr>
                <p:nvPr/>
              </p:nvSpPr>
              <p:spPr bwMode="auto">
                <a:xfrm>
                  <a:off x="835732" y="-166767"/>
                  <a:ext cx="131685" cy="141155"/>
                </a:xfrm>
                <a:prstGeom prst="chevron">
                  <a:avLst>
                    <a:gd name="adj" fmla="val 50000"/>
                  </a:avLst>
                </a:prstGeom>
                <a:solidFill>
                  <a:srgbClr val="E6E5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p>
              </p:txBody>
            </p:sp>
          </p:grpSp>
        </p:grpSp>
        <p:sp>
          <p:nvSpPr>
            <p:cNvPr id="14" name="矩形 15"/>
            <p:cNvSpPr>
              <a:spLocks noChangeArrowheads="1"/>
            </p:cNvSpPr>
            <p:nvPr/>
          </p:nvSpPr>
          <p:spPr bwMode="auto">
            <a:xfrm>
              <a:off x="2300378" y="253332"/>
              <a:ext cx="2773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工作原理</a:t>
              </a:r>
              <a:endParaRPr 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grpSp>
        <p:nvGrpSpPr>
          <p:cNvPr id="21" name="Group 20"/>
          <p:cNvGrpSpPr/>
          <p:nvPr/>
        </p:nvGrpSpPr>
        <p:grpSpPr>
          <a:xfrm>
            <a:off x="2402845" y="2371196"/>
            <a:ext cx="913643" cy="542457"/>
            <a:chOff x="3408921" y="2039795"/>
            <a:chExt cx="913643" cy="542457"/>
          </a:xfrm>
        </p:grpSpPr>
        <p:sp>
          <p:nvSpPr>
            <p:cNvPr id="22" name="Right Arrow 21"/>
            <p:cNvSpPr/>
            <p:nvPr/>
          </p:nvSpPr>
          <p:spPr bwMode="auto">
            <a:xfrm>
              <a:off x="3485367" y="2374502"/>
              <a:ext cx="837197" cy="207750"/>
            </a:xfrm>
            <a:prstGeom prst="rightArrow">
              <a:avLst/>
            </a:prstGeom>
            <a:solidFill>
              <a:srgbClr val="3C9DAD"/>
            </a:solidFill>
            <a:ln w="9525" cap="flat" cmpd="sng" algn="ctr">
              <a:solidFill>
                <a:srgbClr val="3C9DAD"/>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300" b="0" i="0" u="none" strike="noStrike" cap="none" normalizeH="0" baseline="0" smtClean="0">
                <a:ln>
                  <a:noFill/>
                </a:ln>
                <a:solidFill>
                  <a:srgbClr val="3C9DAD"/>
                </a:solidFill>
                <a:effectLst/>
                <a:latin typeface="Calibri" panose="020F0502020204030204" pitchFamily="34" charset="0"/>
                <a:ea typeface="宋体" panose="02010600030101010101" pitchFamily="2" charset="-122"/>
              </a:endParaRPr>
            </a:p>
          </p:txBody>
        </p:sp>
        <p:sp>
          <p:nvSpPr>
            <p:cNvPr id="23" name="TextBox 22"/>
            <p:cNvSpPr txBox="1"/>
            <p:nvPr/>
          </p:nvSpPr>
          <p:spPr>
            <a:xfrm>
              <a:off x="3408921" y="2039795"/>
              <a:ext cx="852574" cy="369332"/>
            </a:xfrm>
            <a:prstGeom prst="rect">
              <a:avLst/>
            </a:prstGeom>
            <a:noFill/>
          </p:spPr>
          <p:txBody>
            <a:bodyPr wrap="square" rtlCol="0">
              <a:spAutoFit/>
            </a:bodyPr>
            <a:lstStyle/>
            <a:p>
              <a:pPr algn="ctr"/>
              <a:r>
                <a:rPr lang="zh-CN" altLang="en-US" b="1" dirty="0">
                  <a:solidFill>
                    <a:srgbClr val="3C9DAD"/>
                  </a:solidFill>
                </a:rPr>
                <a:t>识别</a:t>
              </a:r>
              <a:endParaRPr lang="en-US" b="1" dirty="0">
                <a:solidFill>
                  <a:srgbClr val="3C9DAD"/>
                </a:solidFill>
              </a:endParaRPr>
            </a:p>
          </p:txBody>
        </p:sp>
      </p:grpSp>
      <p:pic>
        <p:nvPicPr>
          <p:cNvPr id="24" name="Content Placeholder 1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72860" y="1660939"/>
            <a:ext cx="1130596" cy="1507243"/>
          </a:xfrm>
          <a:noFill/>
        </p:spPr>
      </p:pic>
      <p:sp>
        <p:nvSpPr>
          <p:cNvPr id="25" name="TextBox 24"/>
          <p:cNvSpPr txBox="1"/>
          <p:nvPr/>
        </p:nvSpPr>
        <p:spPr>
          <a:xfrm>
            <a:off x="3312261" y="3050850"/>
            <a:ext cx="1408561" cy="369332"/>
          </a:xfrm>
          <a:prstGeom prst="rect">
            <a:avLst/>
          </a:prstGeom>
          <a:noFill/>
        </p:spPr>
        <p:txBody>
          <a:bodyPr wrap="square" rtlCol="0">
            <a:spAutoFit/>
          </a:bodyPr>
          <a:lstStyle/>
          <a:p>
            <a:pPr algn="ctr"/>
            <a:r>
              <a:rPr lang="zh-CN" altLang="en-US" b="1" dirty="0">
                <a:solidFill>
                  <a:srgbClr val="3C9DAD"/>
                </a:solidFill>
              </a:rPr>
              <a:t>磁头类型</a:t>
            </a:r>
            <a:endParaRPr lang="en-US" b="1" dirty="0">
              <a:solidFill>
                <a:srgbClr val="3C9DAD"/>
              </a:solidFill>
            </a:endParaRPr>
          </a:p>
        </p:txBody>
      </p:sp>
      <p:grpSp>
        <p:nvGrpSpPr>
          <p:cNvPr id="26" name="Group 25"/>
          <p:cNvGrpSpPr/>
          <p:nvPr/>
        </p:nvGrpSpPr>
        <p:grpSpPr>
          <a:xfrm>
            <a:off x="4741162" y="3130914"/>
            <a:ext cx="3473391" cy="2101699"/>
            <a:chOff x="4761625" y="4037012"/>
            <a:chExt cx="1943100" cy="1312980"/>
          </a:xfrm>
        </p:grpSpPr>
        <p:sp>
          <p:nvSpPr>
            <p:cNvPr id="27" name="Freeform 80"/>
            <p:cNvSpPr>
              <a:spLocks noEditPoints="1" noChangeArrowheads="1"/>
            </p:cNvSpPr>
            <p:nvPr/>
          </p:nvSpPr>
          <p:spPr bwMode="auto">
            <a:xfrm>
              <a:off x="5073829" y="4037012"/>
              <a:ext cx="1318693" cy="1312980"/>
            </a:xfrm>
            <a:custGeom>
              <a:avLst/>
              <a:gdLst>
                <a:gd name="T0" fmla="*/ 214368788 w 1833"/>
                <a:gd name="T1" fmla="*/ 219730115 h 2225"/>
                <a:gd name="T2" fmla="*/ 198606370 w 1833"/>
                <a:gd name="T3" fmla="*/ 238646071 h 2225"/>
                <a:gd name="T4" fmla="*/ 152445173 w 1833"/>
                <a:gd name="T5" fmla="*/ 365147249 h 2225"/>
                <a:gd name="T6" fmla="*/ 260305059 w 1833"/>
                <a:gd name="T7" fmla="*/ 365147249 h 2225"/>
                <a:gd name="T8" fmla="*/ 241164946 w 1833"/>
                <a:gd name="T9" fmla="*/ 352818260 h 2225"/>
                <a:gd name="T10" fmla="*/ 176764292 w 1833"/>
                <a:gd name="T11" fmla="*/ 344373314 h 2225"/>
                <a:gd name="T12" fmla="*/ 241164946 w 1833"/>
                <a:gd name="T13" fmla="*/ 352818260 h 2225"/>
                <a:gd name="T14" fmla="*/ 171134958 w 1833"/>
                <a:gd name="T15" fmla="*/ 329172904 h 2225"/>
                <a:gd name="T16" fmla="*/ 246794279 w 1833"/>
                <a:gd name="T17" fmla="*/ 329172904 h 2225"/>
                <a:gd name="T18" fmla="*/ 231031862 w 1833"/>
                <a:gd name="T19" fmla="*/ 304176701 h 2225"/>
                <a:gd name="T20" fmla="*/ 238913308 w 1833"/>
                <a:gd name="T21" fmla="*/ 310088040 h 2225"/>
                <a:gd name="T22" fmla="*/ 58545920 w 1833"/>
                <a:gd name="T23" fmla="*/ 224459104 h 2225"/>
                <a:gd name="T24" fmla="*/ 168432518 w 1833"/>
                <a:gd name="T25" fmla="*/ 191862901 h 2225"/>
                <a:gd name="T26" fmla="*/ 42783502 w 1833"/>
                <a:gd name="T27" fmla="*/ 224459104 h 2225"/>
                <a:gd name="T28" fmla="*/ 0 w 1833"/>
                <a:gd name="T29" fmla="*/ 249286399 h 2225"/>
                <a:gd name="T30" fmla="*/ 93673852 w 1833"/>
                <a:gd name="T31" fmla="*/ 375787578 h 2225"/>
                <a:gd name="T32" fmla="*/ 93673852 w 1833"/>
                <a:gd name="T33" fmla="*/ 238646071 h 2225"/>
                <a:gd name="T34" fmla="*/ 18689785 w 1833"/>
                <a:gd name="T35" fmla="*/ 348595582 h 2225"/>
                <a:gd name="T36" fmla="*/ 94349581 w 1833"/>
                <a:gd name="T37" fmla="*/ 348595582 h 2225"/>
                <a:gd name="T38" fmla="*/ 24319118 w 1833"/>
                <a:gd name="T39" fmla="*/ 333395172 h 2225"/>
                <a:gd name="T40" fmla="*/ 88719773 w 1833"/>
                <a:gd name="T41" fmla="*/ 324950636 h 2225"/>
                <a:gd name="T42" fmla="*/ 86468135 w 1833"/>
                <a:gd name="T43" fmla="*/ 310088040 h 2225"/>
                <a:gd name="T44" fmla="*/ 94349581 w 1833"/>
                <a:gd name="T45" fmla="*/ 304176701 h 2225"/>
                <a:gd name="T46" fmla="*/ 369966730 w 1833"/>
                <a:gd name="T47" fmla="*/ 238646071 h 2225"/>
                <a:gd name="T48" fmla="*/ 243641986 w 1833"/>
                <a:gd name="T49" fmla="*/ 185951562 h 2225"/>
                <a:gd name="T50" fmla="*/ 318626053 w 1833"/>
                <a:gd name="T51" fmla="*/ 197774240 h 2225"/>
                <a:gd name="T52" fmla="*/ 319076380 w 1833"/>
                <a:gd name="T53" fmla="*/ 238646071 h 2225"/>
                <a:gd name="T54" fmla="*/ 319076380 w 1833"/>
                <a:gd name="T55" fmla="*/ 375787578 h 2225"/>
                <a:gd name="T56" fmla="*/ 412750232 w 1833"/>
                <a:gd name="T57" fmla="*/ 249286399 h 2225"/>
                <a:gd name="T58" fmla="*/ 329209465 w 1833"/>
                <a:gd name="T59" fmla="*/ 352818260 h 2225"/>
                <a:gd name="T60" fmla="*/ 393610119 w 1833"/>
                <a:gd name="T61" fmla="*/ 344373314 h 2225"/>
                <a:gd name="T62" fmla="*/ 393610119 w 1833"/>
                <a:gd name="T63" fmla="*/ 333395172 h 2225"/>
                <a:gd name="T64" fmla="*/ 329209465 w 1833"/>
                <a:gd name="T65" fmla="*/ 324950636 h 2225"/>
                <a:gd name="T66" fmla="*/ 393610119 w 1833"/>
                <a:gd name="T67" fmla="*/ 333395172 h 2225"/>
                <a:gd name="T68" fmla="*/ 391358481 w 1833"/>
                <a:gd name="T69" fmla="*/ 298265362 h 2225"/>
                <a:gd name="T70" fmla="*/ 146365512 w 1833"/>
                <a:gd name="T71" fmla="*/ 99984811 h 2225"/>
                <a:gd name="T72" fmla="*/ 291829895 w 1833"/>
                <a:gd name="T73" fmla="*/ 19084864 h 2225"/>
                <a:gd name="T74" fmla="*/ 120920338 w 1833"/>
                <a:gd name="T75" fmla="*/ 19084864 h 2225"/>
                <a:gd name="T76" fmla="*/ 135782100 w 1833"/>
                <a:gd name="T77" fmla="*/ 19084864 h 2225"/>
                <a:gd name="T78" fmla="*/ 277193533 w 1833"/>
                <a:gd name="T79" fmla="*/ 19084864 h 2225"/>
                <a:gd name="T80" fmla="*/ 146365512 w 1833"/>
                <a:gd name="T81" fmla="*/ 88837761 h 2225"/>
                <a:gd name="T82" fmla="*/ 91196812 w 1833"/>
                <a:gd name="T83" fmla="*/ 152341917 h 2225"/>
                <a:gd name="T84" fmla="*/ 180817241 w 1833"/>
                <a:gd name="T85" fmla="*/ 185951562 h 2225"/>
                <a:gd name="T86" fmla="*/ 198606370 w 1833"/>
                <a:gd name="T87" fmla="*/ 211116672 h 2225"/>
                <a:gd name="T88" fmla="*/ 232157918 w 1833"/>
                <a:gd name="T89" fmla="*/ 197774240 h 2225"/>
                <a:gd name="T90" fmla="*/ 214368788 w 1833"/>
                <a:gd name="T91" fmla="*/ 172440223 h 2225"/>
                <a:gd name="T92" fmla="*/ 328083408 w 1833"/>
                <a:gd name="T93" fmla="*/ 147612928 h 2225"/>
                <a:gd name="T94" fmla="*/ 293406279 w 1833"/>
                <a:gd name="T95" fmla="*/ 110118418 h 2225"/>
                <a:gd name="T96" fmla="*/ 119343953 w 1833"/>
                <a:gd name="T97" fmla="*/ 110118418 h 2225"/>
                <a:gd name="T98" fmla="*/ 84891750 w 1833"/>
                <a:gd name="T99" fmla="*/ 147612928 h 22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33"/>
                <a:gd name="T151" fmla="*/ 0 h 2225"/>
                <a:gd name="T152" fmla="*/ 1833 w 1833"/>
                <a:gd name="T153" fmla="*/ 2225 h 222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3C9DAD"/>
            </a:solidFill>
            <a:ln>
              <a:noFill/>
            </a:ln>
          </p:spPr>
          <p:txBody>
            <a:bodyPr lIns="93260" tIns="46630" rIns="93260" bIns="46630"/>
            <a:lstStyle/>
            <a:p>
              <a:endParaRPr lang="en-US"/>
            </a:p>
          </p:txBody>
        </p:sp>
        <p:sp>
          <p:nvSpPr>
            <p:cNvPr id="28" name="TextBox 27"/>
            <p:cNvSpPr txBox="1"/>
            <p:nvPr/>
          </p:nvSpPr>
          <p:spPr>
            <a:xfrm>
              <a:off x="4761625" y="4064346"/>
              <a:ext cx="1943100" cy="288413"/>
            </a:xfrm>
            <a:prstGeom prst="rect">
              <a:avLst/>
            </a:prstGeom>
            <a:noFill/>
          </p:spPr>
          <p:txBody>
            <a:bodyPr wrap="square" rtlCol="0">
              <a:spAutoFit/>
            </a:bodyPr>
            <a:lstStyle/>
            <a:p>
              <a:pPr algn="ctr"/>
              <a:r>
                <a:rPr lang="en-US" altLang="zh-CN" sz="2400" b="1" dirty="0" smtClean="0">
                  <a:solidFill>
                    <a:srgbClr val="3C9DAD"/>
                  </a:solidFill>
                </a:rPr>
                <a:t>SAS</a:t>
              </a:r>
              <a:endParaRPr lang="en-US" sz="2400" b="1" dirty="0">
                <a:solidFill>
                  <a:srgbClr val="3C9DAD"/>
                </a:solidFill>
              </a:endParaRPr>
            </a:p>
          </p:txBody>
        </p:sp>
      </p:grpSp>
      <p:sp>
        <p:nvSpPr>
          <p:cNvPr id="29" name="Rounded Rectangle 28">
            <a:hlinkClick r:id="rId3" action="ppaction://hlinksldjump"/>
          </p:cNvPr>
          <p:cNvSpPr/>
          <p:nvPr/>
        </p:nvSpPr>
        <p:spPr bwMode="auto">
          <a:xfrm>
            <a:off x="167640" y="1660939"/>
            <a:ext cx="4770120" cy="2408142"/>
          </a:xfrm>
          <a:prstGeom prst="roundRect">
            <a:avLst/>
          </a:prstGeom>
          <a:noFill/>
          <a:ln w="57150"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3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sp>
        <p:nvSpPr>
          <p:cNvPr id="32" name="Rounded Rectangle 31"/>
          <p:cNvSpPr/>
          <p:nvPr/>
        </p:nvSpPr>
        <p:spPr bwMode="auto">
          <a:xfrm>
            <a:off x="8482014" y="1870235"/>
            <a:ext cx="2987040" cy="1763027"/>
          </a:xfrm>
          <a:prstGeom prst="round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3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sp>
        <p:nvSpPr>
          <p:cNvPr id="39" name="Rounded Rectangle 38"/>
          <p:cNvSpPr/>
          <p:nvPr/>
        </p:nvSpPr>
        <p:spPr bwMode="auto">
          <a:xfrm>
            <a:off x="7987572" y="1200742"/>
            <a:ext cx="3481482" cy="2761658"/>
          </a:xfrm>
          <a:prstGeom prst="roundRect">
            <a:avLst/>
          </a:prstGeom>
          <a:noFill/>
          <a:ln w="57150"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3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grpSp>
        <p:nvGrpSpPr>
          <p:cNvPr id="53" name="Group 52"/>
          <p:cNvGrpSpPr/>
          <p:nvPr/>
        </p:nvGrpSpPr>
        <p:grpSpPr>
          <a:xfrm>
            <a:off x="3202430" y="4796576"/>
            <a:ext cx="1916071" cy="1432565"/>
            <a:chOff x="3202430" y="4796576"/>
            <a:chExt cx="1916071" cy="1432565"/>
          </a:xfrm>
        </p:grpSpPr>
        <p:sp>
          <p:nvSpPr>
            <p:cNvPr id="47" name="Bent-Up Arrow 46"/>
            <p:cNvSpPr/>
            <p:nvPr/>
          </p:nvSpPr>
          <p:spPr bwMode="auto">
            <a:xfrm rot="10800000">
              <a:off x="3885234" y="4796576"/>
              <a:ext cx="1233267" cy="838200"/>
            </a:xfrm>
            <a:prstGeom prst="bentUpArrow">
              <a:avLst/>
            </a:prstGeom>
            <a:solidFill>
              <a:srgbClr val="3C9DAD"/>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685800" eaLnBrk="0" fontAlgn="base" hangingPunct="0">
                <a:spcBef>
                  <a:spcPct val="0"/>
                </a:spcBef>
                <a:spcAft>
                  <a:spcPct val="0"/>
                </a:spcAft>
                <a:buFont typeface="Arial" panose="020B0604020202020204" pitchFamily="34" charset="0"/>
                <a:buNone/>
              </a:pPr>
              <a:endParaRPr lang="en-US" sz="1300">
                <a:latin typeface="Calibri" panose="020F0502020204030204" pitchFamily="34" charset="0"/>
                <a:ea typeface="宋体" panose="02010600030101010101" pitchFamily="2" charset="-122"/>
              </a:endParaRPr>
            </a:p>
          </p:txBody>
        </p:sp>
        <p:sp>
          <p:nvSpPr>
            <p:cNvPr id="50" name="TextBox 49"/>
            <p:cNvSpPr txBox="1"/>
            <p:nvPr/>
          </p:nvSpPr>
          <p:spPr>
            <a:xfrm>
              <a:off x="3202430" y="5582810"/>
              <a:ext cx="1629542" cy="646331"/>
            </a:xfrm>
            <a:prstGeom prst="rect">
              <a:avLst/>
            </a:prstGeom>
            <a:noFill/>
          </p:spPr>
          <p:txBody>
            <a:bodyPr wrap="square" rtlCol="0">
              <a:spAutoFit/>
            </a:bodyPr>
            <a:lstStyle/>
            <a:p>
              <a:pPr algn="ctr"/>
              <a:r>
                <a:rPr lang="en-US" sz="3600" b="1" dirty="0" smtClean="0">
                  <a:solidFill>
                    <a:srgbClr val="3C9DAD"/>
                  </a:solidFill>
                </a:rPr>
                <a:t>Correct</a:t>
              </a:r>
              <a:endParaRPr lang="en-US" sz="3600" b="1" dirty="0">
                <a:solidFill>
                  <a:srgbClr val="3C9DAD"/>
                </a:solidFill>
              </a:endParaRPr>
            </a:p>
          </p:txBody>
        </p:sp>
      </p:grpSp>
      <p:grpSp>
        <p:nvGrpSpPr>
          <p:cNvPr id="52" name="Group 51"/>
          <p:cNvGrpSpPr/>
          <p:nvPr/>
        </p:nvGrpSpPr>
        <p:grpSpPr>
          <a:xfrm>
            <a:off x="7935186" y="4796576"/>
            <a:ext cx="1713642" cy="1523106"/>
            <a:chOff x="7935186" y="4796576"/>
            <a:chExt cx="1713642" cy="1523106"/>
          </a:xfrm>
        </p:grpSpPr>
        <p:sp>
          <p:nvSpPr>
            <p:cNvPr id="49" name="Bent-Up Arrow 48"/>
            <p:cNvSpPr/>
            <p:nvPr/>
          </p:nvSpPr>
          <p:spPr bwMode="auto">
            <a:xfrm flipV="1">
              <a:off x="7935186" y="4796576"/>
              <a:ext cx="1233267" cy="838200"/>
            </a:xfrm>
            <a:prstGeom prst="bentUpArrow">
              <a:avLst/>
            </a:prstGeom>
            <a:solidFill>
              <a:srgbClr val="3C9DAD"/>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685800" eaLnBrk="0" fontAlgn="base" hangingPunct="0">
                <a:spcBef>
                  <a:spcPct val="0"/>
                </a:spcBef>
                <a:spcAft>
                  <a:spcPct val="0"/>
                </a:spcAft>
                <a:buFont typeface="Arial" panose="020B0604020202020204" pitchFamily="34" charset="0"/>
                <a:buNone/>
              </a:pPr>
              <a:endParaRPr lang="en-US" sz="1300">
                <a:latin typeface="Calibri" panose="020F0502020204030204" pitchFamily="34" charset="0"/>
                <a:ea typeface="宋体" panose="02010600030101010101" pitchFamily="2" charset="-122"/>
              </a:endParaRPr>
            </a:p>
          </p:txBody>
        </p:sp>
        <p:sp>
          <p:nvSpPr>
            <p:cNvPr id="51" name="TextBox 50"/>
            <p:cNvSpPr txBox="1"/>
            <p:nvPr/>
          </p:nvSpPr>
          <p:spPr>
            <a:xfrm>
              <a:off x="8019286" y="5673351"/>
              <a:ext cx="1629542" cy="646331"/>
            </a:xfrm>
            <a:prstGeom prst="rect">
              <a:avLst/>
            </a:prstGeom>
            <a:noFill/>
          </p:spPr>
          <p:txBody>
            <a:bodyPr wrap="square" rtlCol="0">
              <a:spAutoFit/>
            </a:bodyPr>
            <a:lstStyle/>
            <a:p>
              <a:pPr algn="ctr"/>
              <a:r>
                <a:rPr lang="en-US" altLang="zh-CN" sz="3600" b="1" dirty="0" smtClean="0">
                  <a:solidFill>
                    <a:srgbClr val="3C9DAD"/>
                  </a:solidFill>
                </a:rPr>
                <a:t>Fail</a:t>
              </a:r>
              <a:endParaRPr lang="en-US" sz="3600" b="1" dirty="0">
                <a:solidFill>
                  <a:srgbClr val="3C9DAD"/>
                </a:solidFill>
              </a:endParaRPr>
            </a:p>
          </p:txBody>
        </p:sp>
      </p:grpSp>
      <p:grpSp>
        <p:nvGrpSpPr>
          <p:cNvPr id="48" name="Group 47"/>
          <p:cNvGrpSpPr/>
          <p:nvPr/>
        </p:nvGrpSpPr>
        <p:grpSpPr>
          <a:xfrm>
            <a:off x="8407725" y="1277531"/>
            <a:ext cx="2620387" cy="3237054"/>
            <a:chOff x="8407725" y="1277531"/>
            <a:chExt cx="2620387" cy="3237054"/>
          </a:xfrm>
        </p:grpSpPr>
        <p:sp>
          <p:nvSpPr>
            <p:cNvPr id="33" name="Rounded Rectangle 32"/>
            <p:cNvSpPr/>
            <p:nvPr/>
          </p:nvSpPr>
          <p:spPr bwMode="auto">
            <a:xfrm>
              <a:off x="10039356" y="1277531"/>
              <a:ext cx="914400" cy="563880"/>
            </a:xfrm>
            <a:prstGeom prst="roundRect">
              <a:avLst/>
            </a:prstGeom>
            <a:solidFill>
              <a:srgbClr val="3C9DAD"/>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defTabSz="685800" eaLnBrk="0" fontAlgn="base" hangingPunct="0">
                <a:spcBef>
                  <a:spcPct val="0"/>
                </a:spcBef>
                <a:spcAft>
                  <a:spcPct val="0"/>
                </a:spcAft>
                <a:buFont typeface="Arial" panose="020B0604020202020204" pitchFamily="34" charset="0"/>
                <a:buNone/>
              </a:pPr>
              <a:r>
                <a:rPr lang="en-US" sz="1300" dirty="0" err="1">
                  <a:solidFill>
                    <a:schemeClr val="bg1"/>
                  </a:solidFill>
                  <a:latin typeface="Calibri" panose="020F0502020204030204" pitchFamily="34" charset="0"/>
                  <a:ea typeface="宋体" panose="02010600030101010101" pitchFamily="2" charset="-122"/>
                </a:rPr>
                <a:t>U</a:t>
              </a:r>
              <a:r>
                <a:rPr lang="en-US" altLang="zh-CN" sz="1300" dirty="0" err="1">
                  <a:solidFill>
                    <a:schemeClr val="bg1"/>
                  </a:solidFill>
                  <a:latin typeface="Calibri" panose="020F0502020204030204" pitchFamily="34" charset="0"/>
                  <a:ea typeface="宋体" panose="02010600030101010101" pitchFamily="2" charset="-122"/>
                </a:rPr>
                <a:t>fermto</a:t>
              </a:r>
              <a:endParaRPr lang="en-US" altLang="zh-CN" sz="1300" dirty="0">
                <a:solidFill>
                  <a:schemeClr val="bg1"/>
                </a:solidFill>
                <a:latin typeface="Calibri" panose="020F0502020204030204" pitchFamily="34" charset="0"/>
                <a:ea typeface="宋体" panose="02010600030101010101" pitchFamily="2" charset="-122"/>
              </a:endParaRPr>
            </a:p>
            <a:p>
              <a:pPr algn="ctr" defTabSz="685800" eaLnBrk="0" fontAlgn="base" hangingPunct="0">
                <a:spcBef>
                  <a:spcPct val="0"/>
                </a:spcBef>
                <a:spcAft>
                  <a:spcPct val="0"/>
                </a:spcAft>
                <a:buFont typeface="Arial" panose="020B0604020202020204" pitchFamily="34" charset="0"/>
                <a:buNone/>
              </a:pPr>
              <a:r>
                <a:rPr lang="en-US" sz="1300" dirty="0">
                  <a:solidFill>
                    <a:schemeClr val="bg1"/>
                  </a:solidFill>
                  <a:latin typeface="Calibri" panose="020F0502020204030204" pitchFamily="34" charset="0"/>
                  <a:ea typeface="宋体" panose="02010600030101010101" pitchFamily="2" charset="-122"/>
                </a:rPr>
                <a:t>Python</a:t>
              </a:r>
            </a:p>
          </p:txBody>
        </p:sp>
        <p:sp>
          <p:nvSpPr>
            <p:cNvPr id="34" name="Rectangle 33"/>
            <p:cNvSpPr/>
            <p:nvPr/>
          </p:nvSpPr>
          <p:spPr bwMode="auto">
            <a:xfrm>
              <a:off x="8417244" y="1348859"/>
              <a:ext cx="1082040" cy="462072"/>
            </a:xfrm>
            <a:prstGeom prst="rect">
              <a:avLst/>
            </a:prstGeom>
            <a:solidFill>
              <a:srgbClr val="3C9DAD"/>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defTabSz="685800" eaLnBrk="0" fontAlgn="base" hangingPunct="0">
                <a:spcBef>
                  <a:spcPct val="0"/>
                </a:spcBef>
                <a:spcAft>
                  <a:spcPct val="0"/>
                </a:spcAft>
                <a:buFont typeface="Arial" panose="020B0604020202020204" pitchFamily="34" charset="0"/>
                <a:buNone/>
              </a:pPr>
              <a:r>
                <a:rPr lang="en-US" sz="1300" dirty="0">
                  <a:solidFill>
                    <a:schemeClr val="bg1"/>
                  </a:solidFill>
                  <a:latin typeface="Calibri" panose="020F0502020204030204" pitchFamily="34" charset="0"/>
                  <a:ea typeface="宋体" panose="02010600030101010101" pitchFamily="2" charset="-122"/>
                </a:rPr>
                <a:t>Tster1001#</a:t>
              </a:r>
            </a:p>
          </p:txBody>
        </p:sp>
        <p:sp>
          <p:nvSpPr>
            <p:cNvPr id="35" name="Left-Right Arrow 34"/>
            <p:cNvSpPr/>
            <p:nvPr/>
          </p:nvSpPr>
          <p:spPr bwMode="auto">
            <a:xfrm>
              <a:off x="9552624" y="1542575"/>
              <a:ext cx="411480" cy="102870"/>
            </a:xfrm>
            <a:prstGeom prst="leftRightArrow">
              <a:avLst/>
            </a:prstGeom>
            <a:solidFill>
              <a:srgbClr val="3C9DAD"/>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685800" eaLnBrk="0" fontAlgn="base" hangingPunct="0">
                <a:spcBef>
                  <a:spcPct val="0"/>
                </a:spcBef>
                <a:spcAft>
                  <a:spcPct val="0"/>
                </a:spcAft>
                <a:buFont typeface="Arial" panose="020B0604020202020204" pitchFamily="34" charset="0"/>
                <a:buNone/>
              </a:pPr>
              <a:endParaRPr lang="en-US" sz="1300">
                <a:solidFill>
                  <a:schemeClr val="bg1"/>
                </a:solidFill>
                <a:latin typeface="Calibri" panose="020F0502020204030204" pitchFamily="34" charset="0"/>
                <a:ea typeface="宋体" panose="02010600030101010101" pitchFamily="2" charset="-122"/>
              </a:endParaRPr>
            </a:p>
          </p:txBody>
        </p:sp>
        <p:sp>
          <p:nvSpPr>
            <p:cNvPr id="36" name="Rounded Rectangle 35"/>
            <p:cNvSpPr/>
            <p:nvPr/>
          </p:nvSpPr>
          <p:spPr bwMode="auto">
            <a:xfrm>
              <a:off x="10039356" y="1969295"/>
              <a:ext cx="914400" cy="563880"/>
            </a:xfrm>
            <a:prstGeom prst="roundRect">
              <a:avLst/>
            </a:prstGeom>
            <a:solidFill>
              <a:srgbClr val="3C9DAD"/>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defTabSz="685800" eaLnBrk="0" fontAlgn="base" hangingPunct="0">
                <a:spcBef>
                  <a:spcPct val="0"/>
                </a:spcBef>
                <a:spcAft>
                  <a:spcPct val="0"/>
                </a:spcAft>
                <a:buFont typeface="Arial" panose="020B0604020202020204" pitchFamily="34" charset="0"/>
                <a:buNone/>
              </a:pPr>
              <a:r>
                <a:rPr lang="en-US" sz="1300" dirty="0" err="1">
                  <a:solidFill>
                    <a:schemeClr val="bg1"/>
                  </a:solidFill>
                  <a:latin typeface="Calibri" panose="020F0502020204030204" pitchFamily="34" charset="0"/>
                  <a:ea typeface="宋体" panose="02010600030101010101" pitchFamily="2" charset="-122"/>
                </a:rPr>
                <a:t>Mako</a:t>
              </a:r>
              <a:endParaRPr lang="en-US" sz="1300" dirty="0">
                <a:solidFill>
                  <a:schemeClr val="bg1"/>
                </a:solidFill>
                <a:latin typeface="Calibri" panose="020F0502020204030204" pitchFamily="34" charset="0"/>
                <a:ea typeface="宋体" panose="02010600030101010101" pitchFamily="2" charset="-122"/>
              </a:endParaRPr>
            </a:p>
            <a:p>
              <a:pPr algn="ctr" defTabSz="685800" eaLnBrk="0" fontAlgn="base" hangingPunct="0">
                <a:spcBef>
                  <a:spcPct val="0"/>
                </a:spcBef>
                <a:spcAft>
                  <a:spcPct val="0"/>
                </a:spcAft>
                <a:buFont typeface="Arial" panose="020B0604020202020204" pitchFamily="34" charset="0"/>
                <a:buNone/>
              </a:pPr>
              <a:r>
                <a:rPr lang="en-US" sz="1300" dirty="0">
                  <a:solidFill>
                    <a:schemeClr val="bg1"/>
                  </a:solidFill>
                  <a:latin typeface="Calibri" panose="020F0502020204030204" pitchFamily="34" charset="0"/>
                  <a:ea typeface="宋体" panose="02010600030101010101" pitchFamily="2" charset="-122"/>
                </a:rPr>
                <a:t>Python</a:t>
              </a:r>
            </a:p>
          </p:txBody>
        </p:sp>
        <p:sp>
          <p:nvSpPr>
            <p:cNvPr id="37" name="Rectangle 36"/>
            <p:cNvSpPr/>
            <p:nvPr/>
          </p:nvSpPr>
          <p:spPr bwMode="auto">
            <a:xfrm>
              <a:off x="8407725" y="2032425"/>
              <a:ext cx="1082040" cy="447196"/>
            </a:xfrm>
            <a:prstGeom prst="rect">
              <a:avLst/>
            </a:prstGeom>
            <a:solidFill>
              <a:srgbClr val="3C9DAD"/>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defTabSz="685800" eaLnBrk="0" fontAlgn="base" hangingPunct="0">
                <a:spcBef>
                  <a:spcPct val="0"/>
                </a:spcBef>
                <a:spcAft>
                  <a:spcPct val="0"/>
                </a:spcAft>
                <a:buFont typeface="Arial" panose="020B0604020202020204" pitchFamily="34" charset="0"/>
                <a:buNone/>
              </a:pPr>
              <a:r>
                <a:rPr lang="en-US" sz="1300" dirty="0">
                  <a:solidFill>
                    <a:schemeClr val="bg1"/>
                  </a:solidFill>
                  <a:latin typeface="Calibri" panose="020F0502020204030204" pitchFamily="34" charset="0"/>
                  <a:ea typeface="宋体" panose="02010600030101010101" pitchFamily="2" charset="-122"/>
                </a:rPr>
                <a:t>Tster1002#</a:t>
              </a:r>
            </a:p>
          </p:txBody>
        </p:sp>
        <p:sp>
          <p:nvSpPr>
            <p:cNvPr id="38" name="Left-Right Arrow 37"/>
            <p:cNvSpPr/>
            <p:nvPr/>
          </p:nvSpPr>
          <p:spPr bwMode="auto">
            <a:xfrm>
              <a:off x="9567864" y="2194085"/>
              <a:ext cx="411480" cy="102870"/>
            </a:xfrm>
            <a:prstGeom prst="leftRightArrow">
              <a:avLst/>
            </a:prstGeom>
            <a:solidFill>
              <a:srgbClr val="3C9DAD"/>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685800" eaLnBrk="0" fontAlgn="base" hangingPunct="0">
                <a:spcBef>
                  <a:spcPct val="0"/>
                </a:spcBef>
                <a:spcAft>
                  <a:spcPct val="0"/>
                </a:spcAft>
                <a:buFont typeface="Arial" panose="020B0604020202020204" pitchFamily="34" charset="0"/>
                <a:buNone/>
              </a:pPr>
              <a:endParaRPr lang="en-US" sz="1300">
                <a:solidFill>
                  <a:schemeClr val="bg1"/>
                </a:solidFill>
                <a:latin typeface="Calibri" panose="020F0502020204030204" pitchFamily="34" charset="0"/>
                <a:ea typeface="宋体" panose="02010600030101010101" pitchFamily="2" charset="-122"/>
              </a:endParaRPr>
            </a:p>
          </p:txBody>
        </p:sp>
        <p:sp>
          <p:nvSpPr>
            <p:cNvPr id="41" name="Rectangle 40"/>
            <p:cNvSpPr/>
            <p:nvPr/>
          </p:nvSpPr>
          <p:spPr>
            <a:xfrm>
              <a:off x="8519091" y="4145253"/>
              <a:ext cx="2509021" cy="369332"/>
            </a:xfrm>
            <a:prstGeom prst="rect">
              <a:avLst/>
            </a:prstGeom>
          </p:spPr>
          <p:txBody>
            <a:bodyPr wrap="none">
              <a:spAutoFit/>
            </a:bodyPr>
            <a:lstStyle/>
            <a:p>
              <a:pPr algn="ctr"/>
              <a:r>
                <a:rPr lang="zh-CN" altLang="en-US" b="1" dirty="0">
                  <a:solidFill>
                    <a:srgbClr val="3C9DAD"/>
                  </a:solidFill>
                </a:rPr>
                <a:t>机器与</a:t>
              </a:r>
              <a:r>
                <a:rPr lang="zh-CN" altLang="en-US" b="1" dirty="0" smtClean="0">
                  <a:solidFill>
                    <a:srgbClr val="3C9DAD"/>
                  </a:solidFill>
                </a:rPr>
                <a:t>磁头</a:t>
              </a:r>
              <a:r>
                <a:rPr lang="zh-CN" altLang="en-US" b="1" dirty="0">
                  <a:solidFill>
                    <a:srgbClr val="3C9DAD"/>
                  </a:solidFill>
                </a:rPr>
                <a:t>标准</a:t>
              </a:r>
              <a:r>
                <a:rPr lang="zh-CN" altLang="en-US" b="1" dirty="0" smtClean="0">
                  <a:solidFill>
                    <a:srgbClr val="3C9DAD"/>
                  </a:solidFill>
                </a:rPr>
                <a:t>分</a:t>
              </a:r>
              <a:r>
                <a:rPr lang="zh-CN" altLang="en-US" b="1" dirty="0">
                  <a:solidFill>
                    <a:srgbClr val="3C9DAD"/>
                  </a:solidFill>
                </a:rPr>
                <a:t>布图</a:t>
              </a:r>
              <a:endParaRPr lang="en-US" b="1" dirty="0">
                <a:solidFill>
                  <a:srgbClr val="3C9DAD"/>
                </a:solidFill>
              </a:endParaRPr>
            </a:p>
          </p:txBody>
        </p:sp>
        <p:sp>
          <p:nvSpPr>
            <p:cNvPr id="42" name="Rounded Rectangle 41"/>
            <p:cNvSpPr/>
            <p:nvPr/>
          </p:nvSpPr>
          <p:spPr bwMode="auto">
            <a:xfrm>
              <a:off x="10022112" y="3259219"/>
              <a:ext cx="914400" cy="563880"/>
            </a:xfrm>
            <a:prstGeom prst="roundRect">
              <a:avLst/>
            </a:prstGeom>
            <a:solidFill>
              <a:srgbClr val="3C9DAD"/>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defTabSz="685800" eaLnBrk="0" fontAlgn="base" hangingPunct="0">
                <a:spcBef>
                  <a:spcPct val="0"/>
                </a:spcBef>
                <a:spcAft>
                  <a:spcPct val="0"/>
                </a:spcAft>
                <a:buFont typeface="Arial" panose="020B0604020202020204" pitchFamily="34" charset="0"/>
                <a:buNone/>
              </a:pPr>
              <a:r>
                <a:rPr lang="en-US" sz="1300" dirty="0" err="1">
                  <a:solidFill>
                    <a:schemeClr val="bg1"/>
                  </a:solidFill>
                  <a:latin typeface="Calibri" panose="020F0502020204030204" pitchFamily="34" charset="0"/>
                  <a:ea typeface="宋体" panose="02010600030101010101" pitchFamily="2" charset="-122"/>
                </a:rPr>
                <a:t>Mako</a:t>
              </a:r>
              <a:endParaRPr lang="en-US" sz="1300" dirty="0">
                <a:solidFill>
                  <a:schemeClr val="bg1"/>
                </a:solidFill>
                <a:latin typeface="Calibri" panose="020F0502020204030204" pitchFamily="34" charset="0"/>
                <a:ea typeface="宋体" panose="02010600030101010101" pitchFamily="2" charset="-122"/>
              </a:endParaRPr>
            </a:p>
            <a:p>
              <a:pPr algn="ctr" defTabSz="685800" eaLnBrk="0" fontAlgn="base" hangingPunct="0">
                <a:spcBef>
                  <a:spcPct val="0"/>
                </a:spcBef>
                <a:spcAft>
                  <a:spcPct val="0"/>
                </a:spcAft>
                <a:buFont typeface="Arial" panose="020B0604020202020204" pitchFamily="34" charset="0"/>
                <a:buNone/>
              </a:pPr>
              <a:r>
                <a:rPr lang="en-US" sz="1300" dirty="0">
                  <a:solidFill>
                    <a:schemeClr val="bg1"/>
                  </a:solidFill>
                  <a:latin typeface="Calibri" panose="020F0502020204030204" pitchFamily="34" charset="0"/>
                  <a:ea typeface="宋体" panose="02010600030101010101" pitchFamily="2" charset="-122"/>
                </a:rPr>
                <a:t>PG4Z</a:t>
              </a:r>
            </a:p>
          </p:txBody>
        </p:sp>
        <p:sp>
          <p:nvSpPr>
            <p:cNvPr id="43" name="Rectangle 42"/>
            <p:cNvSpPr/>
            <p:nvPr/>
          </p:nvSpPr>
          <p:spPr bwMode="auto">
            <a:xfrm>
              <a:off x="8417244" y="3300034"/>
              <a:ext cx="1082040" cy="445293"/>
            </a:xfrm>
            <a:prstGeom prst="rect">
              <a:avLst/>
            </a:prstGeom>
            <a:solidFill>
              <a:srgbClr val="3C9DAD"/>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defTabSz="685800" eaLnBrk="0" fontAlgn="base" hangingPunct="0">
                <a:spcBef>
                  <a:spcPct val="0"/>
                </a:spcBef>
                <a:spcAft>
                  <a:spcPct val="0"/>
                </a:spcAft>
                <a:buFont typeface="Arial" panose="020B0604020202020204" pitchFamily="34" charset="0"/>
                <a:buNone/>
              </a:pPr>
              <a:r>
                <a:rPr lang="en-US" sz="1300" dirty="0">
                  <a:solidFill>
                    <a:schemeClr val="bg1"/>
                  </a:solidFill>
                  <a:latin typeface="Calibri" panose="020F0502020204030204" pitchFamily="34" charset="0"/>
                  <a:ea typeface="宋体" panose="02010600030101010101" pitchFamily="2" charset="-122"/>
                </a:rPr>
                <a:t>Tster1003#</a:t>
              </a:r>
            </a:p>
          </p:txBody>
        </p:sp>
        <p:sp>
          <p:nvSpPr>
            <p:cNvPr id="44" name="Left-Right Arrow 43"/>
            <p:cNvSpPr/>
            <p:nvPr/>
          </p:nvSpPr>
          <p:spPr bwMode="auto">
            <a:xfrm>
              <a:off x="9522144" y="3450900"/>
              <a:ext cx="411480" cy="102870"/>
            </a:xfrm>
            <a:prstGeom prst="leftRightArrow">
              <a:avLst/>
            </a:prstGeom>
            <a:solidFill>
              <a:srgbClr val="3C9DAD"/>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685800" eaLnBrk="0" fontAlgn="base" hangingPunct="0">
                <a:spcBef>
                  <a:spcPct val="0"/>
                </a:spcBef>
                <a:spcAft>
                  <a:spcPct val="0"/>
                </a:spcAft>
                <a:buFont typeface="Arial" panose="020B0604020202020204" pitchFamily="34" charset="0"/>
                <a:buNone/>
              </a:pPr>
              <a:endParaRPr lang="en-US" sz="1300">
                <a:solidFill>
                  <a:schemeClr val="bg1"/>
                </a:solidFill>
                <a:latin typeface="Calibri" panose="020F0502020204030204" pitchFamily="34" charset="0"/>
                <a:ea typeface="宋体" panose="02010600030101010101" pitchFamily="2" charset="-122"/>
              </a:endParaRPr>
            </a:p>
          </p:txBody>
        </p:sp>
        <p:cxnSp>
          <p:nvCxnSpPr>
            <p:cNvPr id="3" name="Straight Connector 2"/>
            <p:cNvCxnSpPr/>
            <p:nvPr/>
          </p:nvCxnSpPr>
          <p:spPr bwMode="auto">
            <a:xfrm>
              <a:off x="10469880" y="2648110"/>
              <a:ext cx="0" cy="541798"/>
            </a:xfrm>
            <a:prstGeom prst="line">
              <a:avLst/>
            </a:prstGeom>
            <a:solidFill>
              <a:schemeClr val="accent1"/>
            </a:solidFill>
            <a:ln w="38100" cap="flat" cmpd="sng" algn="ctr">
              <a:solidFill>
                <a:srgbClr val="3C9DAD"/>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Connector 54"/>
            <p:cNvCxnSpPr/>
            <p:nvPr/>
          </p:nvCxnSpPr>
          <p:spPr bwMode="auto">
            <a:xfrm>
              <a:off x="8930640" y="2670308"/>
              <a:ext cx="0" cy="541798"/>
            </a:xfrm>
            <a:prstGeom prst="line">
              <a:avLst/>
            </a:prstGeom>
            <a:solidFill>
              <a:schemeClr val="accent1"/>
            </a:solidFill>
            <a:ln w="38100" cap="flat" cmpd="sng" algn="ctr">
              <a:solidFill>
                <a:srgbClr val="3C9DAD"/>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7" name="Group 56"/>
          <p:cNvGrpSpPr/>
          <p:nvPr/>
        </p:nvGrpSpPr>
        <p:grpSpPr>
          <a:xfrm>
            <a:off x="5266277" y="2283371"/>
            <a:ext cx="2423160" cy="752239"/>
            <a:chOff x="5266277" y="2283371"/>
            <a:chExt cx="2423160" cy="752239"/>
          </a:xfrm>
        </p:grpSpPr>
        <p:sp>
          <p:nvSpPr>
            <p:cNvPr id="30" name="Left-Right Arrow 29"/>
            <p:cNvSpPr/>
            <p:nvPr/>
          </p:nvSpPr>
          <p:spPr bwMode="auto">
            <a:xfrm>
              <a:off x="5266277" y="2652703"/>
              <a:ext cx="2423160" cy="241168"/>
            </a:xfrm>
            <a:prstGeom prst="leftRightArrow">
              <a:avLst/>
            </a:prstGeom>
            <a:solidFill>
              <a:srgbClr val="3C9DAD"/>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3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sp>
          <p:nvSpPr>
            <p:cNvPr id="31" name="TextBox 30"/>
            <p:cNvSpPr txBox="1"/>
            <p:nvPr/>
          </p:nvSpPr>
          <p:spPr>
            <a:xfrm>
              <a:off x="5636723" y="2283371"/>
              <a:ext cx="1629542" cy="369332"/>
            </a:xfrm>
            <a:prstGeom prst="rect">
              <a:avLst/>
            </a:prstGeom>
            <a:noFill/>
          </p:spPr>
          <p:txBody>
            <a:bodyPr wrap="square" rtlCol="0">
              <a:spAutoFit/>
            </a:bodyPr>
            <a:lstStyle/>
            <a:p>
              <a:pPr algn="ctr"/>
              <a:r>
                <a:rPr lang="zh-CN" altLang="en-US" b="1" dirty="0">
                  <a:solidFill>
                    <a:srgbClr val="3C9DAD"/>
                  </a:solidFill>
                </a:rPr>
                <a:t>对比</a:t>
              </a:r>
              <a:endParaRPr lang="en-US" b="1" dirty="0">
                <a:solidFill>
                  <a:srgbClr val="3C9DAD"/>
                </a:solidFill>
              </a:endParaRPr>
            </a:p>
          </p:txBody>
        </p:sp>
        <p:sp>
          <p:nvSpPr>
            <p:cNvPr id="56" name="Down Arrow 55"/>
            <p:cNvSpPr/>
            <p:nvPr/>
          </p:nvSpPr>
          <p:spPr bwMode="auto">
            <a:xfrm>
              <a:off x="6385560" y="2725288"/>
              <a:ext cx="213360" cy="310322"/>
            </a:xfrm>
            <a:prstGeom prst="downArrow">
              <a:avLst/>
            </a:prstGeom>
            <a:solidFill>
              <a:srgbClr val="3C9DAD"/>
            </a:solidFill>
            <a:ln w="9525" cap="flat" cmpd="sng" algn="ctr">
              <a:solidFill>
                <a:srgbClr val="3C9DAD"/>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3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grpSp>
    </p:spTree>
    <p:extLst>
      <p:ext uri="{BB962C8B-B14F-4D97-AF65-F5344CB8AC3E}">
        <p14:creationId xmlns:p14="http://schemas.microsoft.com/office/powerpoint/2010/main" val="96595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ipe(left)">
                                      <p:cBhvr>
                                        <p:cTn id="29" dur="500"/>
                                        <p:tgtEl>
                                          <p:spTgt spid="48"/>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left)">
                                      <p:cBhvr>
                                        <p:cTn id="33" dur="5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wipe(up)">
                                      <p:cBhvr>
                                        <p:cTn id="38" dur="500"/>
                                        <p:tgtEl>
                                          <p:spTgt spid="57"/>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par>
                          <p:cTn id="43" fill="hold">
                            <p:stCondLst>
                              <p:cond delay="1000"/>
                            </p:stCondLst>
                            <p:childTnLst>
                              <p:par>
                                <p:cTn id="44" presetID="22" presetClass="entr" presetSubtype="1" fill="hold" nodeType="after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wipe(up)">
                                      <p:cBhvr>
                                        <p:cTn id="46" dur="500"/>
                                        <p:tgtEl>
                                          <p:spTgt spid="53"/>
                                        </p:tgtEl>
                                      </p:cBhvr>
                                    </p:animEffect>
                                  </p:childTnLst>
                                </p:cTn>
                              </p:par>
                              <p:par>
                                <p:cTn id="47" presetID="22" presetClass="entr" presetSubtype="8"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wipe(left)">
                                      <p:cBhvr>
                                        <p:cTn id="4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animBg="1"/>
      <p:bldP spid="3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697202" y="2630538"/>
            <a:ext cx="2128853" cy="2021567"/>
            <a:chOff x="1891058" y="2630538"/>
            <a:chExt cx="2128853" cy="2021567"/>
          </a:xfrm>
        </p:grpSpPr>
        <p:sp>
          <p:nvSpPr>
            <p:cNvPr id="35" name="Rectangle 7"/>
            <p:cNvSpPr>
              <a:spLocks/>
            </p:cNvSpPr>
            <p:nvPr/>
          </p:nvSpPr>
          <p:spPr bwMode="auto">
            <a:xfrm>
              <a:off x="1891058" y="2630538"/>
              <a:ext cx="2128853" cy="200244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48" name="TextBox 47"/>
            <p:cNvSpPr txBox="1"/>
            <p:nvPr/>
          </p:nvSpPr>
          <p:spPr>
            <a:xfrm>
              <a:off x="2337874" y="4128885"/>
              <a:ext cx="1383891" cy="523220"/>
            </a:xfrm>
            <a:prstGeom prst="rect">
              <a:avLst/>
            </a:prstGeom>
            <a:noFill/>
          </p:spPr>
          <p:txBody>
            <a:bodyPr wrap="square" rtlCol="0">
              <a:spAutoFit/>
            </a:bodyPr>
            <a:lstStyle/>
            <a:p>
              <a:r>
                <a:rPr lang="en-US" sz="2800" dirty="0" err="1">
                  <a:solidFill>
                    <a:schemeClr val="bg1"/>
                  </a:solidFill>
                  <a:latin typeface="Britannic Bold" panose="020B0903060703020204" pitchFamily="34" charset="0"/>
                </a:rPr>
                <a:t>Ufemto</a:t>
              </a:r>
              <a:endParaRPr lang="en-US" sz="2800" dirty="0">
                <a:solidFill>
                  <a:schemeClr val="bg1"/>
                </a:solidFill>
                <a:latin typeface="Britannic Bold" panose="020B0903060703020204" pitchFamily="34" charset="0"/>
              </a:endParaRPr>
            </a:p>
          </p:txBody>
        </p:sp>
      </p:grpSp>
      <p:pic>
        <p:nvPicPr>
          <p:cNvPr id="18" name="Content Placeholder 17"/>
          <p:cNvPicPr>
            <a:picLocks noGrp="1" noChangeAspect="1"/>
          </p:cNvPicPr>
          <p:nvPr>
            <p:ph idx="1"/>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060951" y="2453132"/>
            <a:ext cx="1423415" cy="1897611"/>
          </a:xfrm>
          <a:noFill/>
        </p:spPr>
      </p:pic>
      <p:grpSp>
        <p:nvGrpSpPr>
          <p:cNvPr id="15" name="Group 14"/>
          <p:cNvGrpSpPr/>
          <p:nvPr/>
        </p:nvGrpSpPr>
        <p:grpSpPr>
          <a:xfrm>
            <a:off x="4318543" y="812009"/>
            <a:ext cx="4115253" cy="816825"/>
            <a:chOff x="4318543" y="1277227"/>
            <a:chExt cx="4115253" cy="816825"/>
          </a:xfrm>
        </p:grpSpPr>
        <p:grpSp>
          <p:nvGrpSpPr>
            <p:cNvPr id="57" name="组合 36"/>
            <p:cNvGrpSpPr/>
            <p:nvPr/>
          </p:nvGrpSpPr>
          <p:grpSpPr>
            <a:xfrm>
              <a:off x="4318543" y="1277227"/>
              <a:ext cx="4115253" cy="816825"/>
              <a:chOff x="4268151" y="5213664"/>
              <a:chExt cx="3553501" cy="369243"/>
            </a:xfrm>
          </p:grpSpPr>
          <p:sp>
            <p:nvSpPr>
              <p:cNvPr id="60" name="矩形 35"/>
              <p:cNvSpPr/>
              <p:nvPr/>
            </p:nvSpPr>
            <p:spPr>
              <a:xfrm>
                <a:off x="4268151" y="5213664"/>
                <a:ext cx="2571881" cy="363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1" name="矩形 44"/>
              <p:cNvSpPr/>
              <p:nvPr/>
            </p:nvSpPr>
            <p:spPr>
              <a:xfrm>
                <a:off x="6840032" y="5219467"/>
                <a:ext cx="981620" cy="363440"/>
              </a:xfrm>
              <a:prstGeom prst="rect">
                <a:avLst/>
              </a:prstGeom>
              <a:solidFill>
                <a:srgbClr val="3C9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8" name="矩形 45"/>
            <p:cNvSpPr/>
            <p:nvPr/>
          </p:nvSpPr>
          <p:spPr>
            <a:xfrm>
              <a:off x="7304585" y="1400190"/>
              <a:ext cx="1077346" cy="584775"/>
            </a:xfrm>
            <a:prstGeom prst="rect">
              <a:avLst/>
            </a:prstGeom>
          </p:spPr>
          <p:txBody>
            <a:bodyPr wrap="none">
              <a:spAutoFit/>
            </a:bodyPr>
            <a:lstStyle/>
            <a:p>
              <a:r>
                <a:rPr lang="en-US" altLang="zh-CN" sz="3200" dirty="0" smtClean="0">
                  <a:solidFill>
                    <a:prstClr val="white"/>
                  </a:solidFill>
                </a:rPr>
                <a:t>Enter</a:t>
              </a:r>
              <a:endParaRPr lang="zh-CN" altLang="en-US" sz="3200" dirty="0">
                <a:solidFill>
                  <a:prstClr val="white"/>
                </a:solidFill>
              </a:endParaRPr>
            </a:p>
          </p:txBody>
        </p:sp>
      </p:grpSp>
      <p:sp>
        <p:nvSpPr>
          <p:cNvPr id="59" name="矩形 46"/>
          <p:cNvSpPr/>
          <p:nvPr/>
        </p:nvSpPr>
        <p:spPr>
          <a:xfrm>
            <a:off x="4509665" y="952393"/>
            <a:ext cx="1340432" cy="523220"/>
          </a:xfrm>
          <a:prstGeom prst="rect">
            <a:avLst/>
          </a:prstGeom>
        </p:spPr>
        <p:txBody>
          <a:bodyPr wrap="none">
            <a:spAutoFit/>
          </a:bodyPr>
          <a:lstStyle/>
          <a:p>
            <a:r>
              <a:rPr lang="en-US" altLang="zh-CN" sz="2800" dirty="0" smtClean="0"/>
              <a:t>Head ID</a:t>
            </a:r>
            <a:endParaRPr lang="zh-CN" altLang="en-US" sz="2800" dirty="0"/>
          </a:p>
        </p:txBody>
      </p:sp>
      <p:grpSp>
        <p:nvGrpSpPr>
          <p:cNvPr id="14" name="Group 13"/>
          <p:cNvGrpSpPr/>
          <p:nvPr/>
        </p:nvGrpSpPr>
        <p:grpSpPr>
          <a:xfrm>
            <a:off x="4939223" y="2453557"/>
            <a:ext cx="2128853" cy="2237177"/>
            <a:chOff x="4939223" y="2453557"/>
            <a:chExt cx="2128853" cy="2237177"/>
          </a:xfrm>
        </p:grpSpPr>
        <p:grpSp>
          <p:nvGrpSpPr>
            <p:cNvPr id="10" name="Group 9"/>
            <p:cNvGrpSpPr/>
            <p:nvPr/>
          </p:nvGrpSpPr>
          <p:grpSpPr>
            <a:xfrm>
              <a:off x="4939223" y="2453557"/>
              <a:ext cx="2128853" cy="2187976"/>
              <a:chOff x="4133079" y="2453557"/>
              <a:chExt cx="2128853" cy="2187976"/>
            </a:xfrm>
          </p:grpSpPr>
          <p:sp>
            <p:nvSpPr>
              <p:cNvPr id="37" name="Rectangle 7"/>
              <p:cNvSpPr>
                <a:spLocks/>
              </p:cNvSpPr>
              <p:nvPr/>
            </p:nvSpPr>
            <p:spPr bwMode="auto">
              <a:xfrm>
                <a:off x="4133079" y="2639084"/>
                <a:ext cx="2128853" cy="200244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pic>
            <p:nvPicPr>
              <p:cNvPr id="5" name="Picture 4"/>
              <p:cNvPicPr>
                <a:picLocks noChangeAspect="1"/>
              </p:cNvPicPr>
              <p:nvPr/>
            </p:nvPicPr>
            <p:blipFill>
              <a:blip r:embed="rId5" cstate="print">
                <a:extLst>
                  <a:ext uri="{BEBA8EAE-BF5A-486C-A8C5-ECC9F3942E4B}">
                    <a14:imgProps xmlns:a14="http://schemas.microsoft.com/office/drawing/2010/main">
                      <a14:imgLayer r:embed="rId6">
                        <a14:imgEffect>
                          <a14:backgroundRemoval t="9672" b="95317" l="37361" r="89901">
                            <a14:foregroundMark x1="41565" y1="11335" x2="41915" y2="12867"/>
                            <a14:backgroundMark x1="40163" y1="13304" x2="39405" y2="14179"/>
                          </a14:backgroundRemoval>
                        </a14:imgEffect>
                      </a14:imgLayer>
                    </a14:imgProps>
                  </a:ext>
                  <a:ext uri="{28A0092B-C50C-407E-A947-70E740481C1C}">
                    <a14:useLocalDpi xmlns:a14="http://schemas.microsoft.com/office/drawing/2010/main" val="0"/>
                  </a:ext>
                </a:extLst>
              </a:blip>
              <a:stretch>
                <a:fillRect/>
              </a:stretch>
            </p:blipFill>
            <p:spPr>
              <a:xfrm>
                <a:off x="4602181" y="2453557"/>
                <a:ext cx="1227847" cy="1735095"/>
              </a:xfrm>
              <a:prstGeom prst="rect">
                <a:avLst/>
              </a:prstGeom>
            </p:spPr>
          </p:pic>
        </p:grpSp>
        <p:sp>
          <p:nvSpPr>
            <p:cNvPr id="64" name="TextBox 63"/>
            <p:cNvSpPr txBox="1"/>
            <p:nvPr/>
          </p:nvSpPr>
          <p:spPr>
            <a:xfrm>
              <a:off x="5500247" y="4167514"/>
              <a:ext cx="1383891" cy="523220"/>
            </a:xfrm>
            <a:prstGeom prst="rect">
              <a:avLst/>
            </a:prstGeom>
            <a:noFill/>
          </p:spPr>
          <p:txBody>
            <a:bodyPr wrap="square" rtlCol="0">
              <a:spAutoFit/>
            </a:bodyPr>
            <a:lstStyle/>
            <a:p>
              <a:r>
                <a:rPr lang="en-US" sz="2800" dirty="0" smtClean="0">
                  <a:solidFill>
                    <a:schemeClr val="bg1"/>
                  </a:solidFill>
                  <a:latin typeface="Britannic Bold" panose="020B0903060703020204" pitchFamily="34" charset="0"/>
                </a:rPr>
                <a:t>PG4Z</a:t>
              </a:r>
              <a:endParaRPr lang="en-US" sz="2800" dirty="0">
                <a:solidFill>
                  <a:schemeClr val="bg1"/>
                </a:solidFill>
                <a:latin typeface="Britannic Bold" panose="020B0903060703020204" pitchFamily="34" charset="0"/>
              </a:endParaRPr>
            </a:p>
          </p:txBody>
        </p:sp>
      </p:grpSp>
      <p:grpSp>
        <p:nvGrpSpPr>
          <p:cNvPr id="8" name="Group 7"/>
          <p:cNvGrpSpPr/>
          <p:nvPr/>
        </p:nvGrpSpPr>
        <p:grpSpPr>
          <a:xfrm>
            <a:off x="7190758" y="2649560"/>
            <a:ext cx="2128853" cy="2026696"/>
            <a:chOff x="6384614" y="2649560"/>
            <a:chExt cx="2128853" cy="2026696"/>
          </a:xfrm>
        </p:grpSpPr>
        <p:sp>
          <p:nvSpPr>
            <p:cNvPr id="39" name="Rectangle 7"/>
            <p:cNvSpPr>
              <a:spLocks/>
            </p:cNvSpPr>
            <p:nvPr/>
          </p:nvSpPr>
          <p:spPr bwMode="auto">
            <a:xfrm>
              <a:off x="6384614" y="2649560"/>
              <a:ext cx="2128853" cy="200244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pic>
          <p:nvPicPr>
            <p:cNvPr id="6" name="Picture 5"/>
            <p:cNvPicPr>
              <a:picLocks noChangeAspect="1"/>
            </p:cNvPicPr>
            <p:nvPr/>
          </p:nvPicPr>
          <p:blipFill>
            <a:blip r:embed="rId7" cstate="print">
              <a:extLst>
                <a:ext uri="{BEBA8EAE-BF5A-486C-A8C5-ECC9F3942E4B}">
                  <a14:imgProps xmlns:a14="http://schemas.microsoft.com/office/drawing/2010/main">
                    <a14:imgLayer r:embed="rId8">
                      <a14:imgEffect>
                        <a14:backgroundRemoval t="0" b="99312" l="37500" r="65233">
                          <a14:foregroundMark x1="50911" y1="2348" x2="47419" y2="17490"/>
                          <a14:foregroundMark x1="51518" y1="2105" x2="57642" y2="14696"/>
                          <a14:foregroundMark x1="48735" y1="18785" x2="55719" y2="18219"/>
                          <a14:foregroundMark x1="57490" y1="14818" x2="56326" y2="18219"/>
                        </a14:backgroundRemoval>
                      </a14:imgEffect>
                    </a14:imgLayer>
                  </a14:imgProps>
                </a:ext>
                <a:ext uri="{28A0092B-C50C-407E-A947-70E740481C1C}">
                  <a14:useLocalDpi xmlns:a14="http://schemas.microsoft.com/office/drawing/2010/main" val="0"/>
                </a:ext>
              </a:extLst>
            </a:blip>
            <a:stretch>
              <a:fillRect/>
            </a:stretch>
          </p:blipFill>
          <p:spPr>
            <a:xfrm>
              <a:off x="6952924" y="2750914"/>
              <a:ext cx="1156157" cy="1445195"/>
            </a:xfrm>
            <a:prstGeom prst="rect">
              <a:avLst/>
            </a:prstGeom>
          </p:spPr>
        </p:pic>
        <p:sp>
          <p:nvSpPr>
            <p:cNvPr id="70" name="TextBox 69"/>
            <p:cNvSpPr txBox="1"/>
            <p:nvPr/>
          </p:nvSpPr>
          <p:spPr>
            <a:xfrm>
              <a:off x="6798957" y="4153036"/>
              <a:ext cx="1383891" cy="523220"/>
            </a:xfrm>
            <a:prstGeom prst="rect">
              <a:avLst/>
            </a:prstGeom>
            <a:noFill/>
          </p:spPr>
          <p:txBody>
            <a:bodyPr wrap="square" rtlCol="0">
              <a:spAutoFit/>
            </a:bodyPr>
            <a:lstStyle/>
            <a:p>
              <a:r>
                <a:rPr lang="en-US" sz="2800" dirty="0">
                  <a:solidFill>
                    <a:schemeClr val="bg1"/>
                  </a:solidFill>
                  <a:latin typeface="Britannic Bold" panose="020B0903060703020204" pitchFamily="34" charset="0"/>
                </a:rPr>
                <a:t>Python</a:t>
              </a:r>
            </a:p>
          </p:txBody>
        </p:sp>
      </p:grpSp>
      <p:grpSp>
        <p:nvGrpSpPr>
          <p:cNvPr id="4" name="Group 3"/>
          <p:cNvGrpSpPr/>
          <p:nvPr/>
        </p:nvGrpSpPr>
        <p:grpSpPr>
          <a:xfrm>
            <a:off x="9468283" y="2280242"/>
            <a:ext cx="2128853" cy="2419394"/>
            <a:chOff x="8662139" y="2280242"/>
            <a:chExt cx="2128853" cy="2419394"/>
          </a:xfrm>
        </p:grpSpPr>
        <p:sp>
          <p:nvSpPr>
            <p:cNvPr id="40" name="Rectangle 7"/>
            <p:cNvSpPr>
              <a:spLocks/>
            </p:cNvSpPr>
            <p:nvPr/>
          </p:nvSpPr>
          <p:spPr bwMode="auto">
            <a:xfrm>
              <a:off x="8662139" y="2637528"/>
              <a:ext cx="2128853" cy="200244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pic>
          <p:nvPicPr>
            <p:cNvPr id="7" name="Picture 6"/>
            <p:cNvPicPr>
              <a:picLocks noChangeAspect="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924781" y="2280242"/>
              <a:ext cx="1633726" cy="2179255"/>
            </a:xfrm>
            <a:prstGeom prst="rect">
              <a:avLst/>
            </a:prstGeom>
          </p:spPr>
        </p:pic>
        <p:sp>
          <p:nvSpPr>
            <p:cNvPr id="76" name="TextBox 75"/>
            <p:cNvSpPr txBox="1"/>
            <p:nvPr/>
          </p:nvSpPr>
          <p:spPr>
            <a:xfrm>
              <a:off x="9174616" y="4176416"/>
              <a:ext cx="1383891" cy="523220"/>
            </a:xfrm>
            <a:prstGeom prst="rect">
              <a:avLst/>
            </a:prstGeom>
            <a:noFill/>
          </p:spPr>
          <p:txBody>
            <a:bodyPr wrap="square" rtlCol="0">
              <a:spAutoFit/>
            </a:bodyPr>
            <a:lstStyle/>
            <a:p>
              <a:r>
                <a:rPr lang="en-US" sz="2800" dirty="0" err="1" smtClean="0">
                  <a:solidFill>
                    <a:schemeClr val="bg1"/>
                  </a:solidFill>
                  <a:latin typeface="Britannic Bold" panose="020B0903060703020204" pitchFamily="34" charset="0"/>
                </a:rPr>
                <a:t>Mako</a:t>
              </a:r>
              <a:endParaRPr lang="en-US" sz="2800" dirty="0">
                <a:solidFill>
                  <a:schemeClr val="bg1"/>
                </a:solidFill>
                <a:latin typeface="Britannic Bold" panose="020B0903060703020204" pitchFamily="34" charset="0"/>
              </a:endParaRPr>
            </a:p>
          </p:txBody>
        </p:sp>
      </p:grpSp>
      <p:grpSp>
        <p:nvGrpSpPr>
          <p:cNvPr id="52" name="Group 51"/>
          <p:cNvGrpSpPr/>
          <p:nvPr/>
        </p:nvGrpSpPr>
        <p:grpSpPr>
          <a:xfrm>
            <a:off x="0" y="168674"/>
            <a:ext cx="5077941" cy="1342400"/>
            <a:chOff x="-4201" y="253332"/>
            <a:chExt cx="5077941" cy="1342400"/>
          </a:xfrm>
        </p:grpSpPr>
        <p:grpSp>
          <p:nvGrpSpPr>
            <p:cNvPr id="53" name="组合 6"/>
            <p:cNvGrpSpPr>
              <a:grpSpLocks/>
            </p:cNvGrpSpPr>
            <p:nvPr/>
          </p:nvGrpSpPr>
          <p:grpSpPr bwMode="auto">
            <a:xfrm>
              <a:off x="-4201" y="347820"/>
              <a:ext cx="2088789" cy="1247912"/>
              <a:chOff x="-2138" y="-16254"/>
              <a:chExt cx="1062993" cy="676038"/>
            </a:xfrm>
          </p:grpSpPr>
          <p:sp>
            <p:nvSpPr>
              <p:cNvPr id="82" name="矩形 7"/>
              <p:cNvSpPr>
                <a:spLocks noChangeArrowheads="1"/>
              </p:cNvSpPr>
              <p:nvPr/>
            </p:nvSpPr>
            <p:spPr bwMode="auto">
              <a:xfrm rot="5400000">
                <a:off x="239047" y="-88927"/>
                <a:ext cx="168118" cy="650488"/>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83" name="矩形 8"/>
              <p:cNvSpPr>
                <a:spLocks noChangeArrowheads="1"/>
              </p:cNvSpPr>
              <p:nvPr/>
            </p:nvSpPr>
            <p:spPr bwMode="auto">
              <a:xfrm rot="5400000">
                <a:off x="241185" y="87122"/>
                <a:ext cx="168118" cy="650488"/>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84" name="矩形 9"/>
              <p:cNvSpPr>
                <a:spLocks noChangeArrowheads="1"/>
              </p:cNvSpPr>
              <p:nvPr/>
            </p:nvSpPr>
            <p:spPr bwMode="auto">
              <a:xfrm rot="5400000">
                <a:off x="241185" y="250481"/>
                <a:ext cx="168118" cy="650488"/>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grpSp>
            <p:nvGrpSpPr>
              <p:cNvPr id="85" name="组合 10"/>
              <p:cNvGrpSpPr>
                <a:grpSpLocks/>
              </p:cNvGrpSpPr>
              <p:nvPr userDrawn="1"/>
            </p:nvGrpSpPr>
            <p:grpSpPr bwMode="auto">
              <a:xfrm>
                <a:off x="-2137" y="-16254"/>
                <a:ext cx="1062992" cy="168118"/>
                <a:chOff x="-2139" y="-180248"/>
                <a:chExt cx="1062992" cy="168118"/>
              </a:xfrm>
            </p:grpSpPr>
            <p:sp>
              <p:nvSpPr>
                <p:cNvPr id="86" name="矩形 11"/>
                <p:cNvSpPr>
                  <a:spLocks noChangeArrowheads="1"/>
                </p:cNvSpPr>
                <p:nvPr/>
              </p:nvSpPr>
              <p:spPr bwMode="auto">
                <a:xfrm rot="5400000">
                  <a:off x="445298" y="-627685"/>
                  <a:ext cx="168118" cy="1062992"/>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87" name="燕尾形 12"/>
                <p:cNvSpPr>
                  <a:spLocks noChangeArrowheads="1"/>
                </p:cNvSpPr>
                <p:nvPr/>
              </p:nvSpPr>
              <p:spPr bwMode="auto">
                <a:xfrm>
                  <a:off x="835732" y="-166767"/>
                  <a:ext cx="131685" cy="141155"/>
                </a:xfrm>
                <a:prstGeom prst="chevron">
                  <a:avLst>
                    <a:gd name="adj" fmla="val 50000"/>
                  </a:avLst>
                </a:prstGeom>
                <a:solidFill>
                  <a:srgbClr val="E6E5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p>
              </p:txBody>
            </p:sp>
          </p:grpSp>
        </p:grpSp>
        <p:sp>
          <p:nvSpPr>
            <p:cNvPr id="81" name="矩形 15"/>
            <p:cNvSpPr>
              <a:spLocks noChangeArrowheads="1"/>
            </p:cNvSpPr>
            <p:nvPr/>
          </p:nvSpPr>
          <p:spPr bwMode="auto">
            <a:xfrm>
              <a:off x="2300378" y="253332"/>
              <a:ext cx="2773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Action</a:t>
              </a:r>
              <a:endParaRPr 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grpSp>
        <p:nvGrpSpPr>
          <p:cNvPr id="17" name="Group 16"/>
          <p:cNvGrpSpPr/>
          <p:nvPr/>
        </p:nvGrpSpPr>
        <p:grpSpPr>
          <a:xfrm>
            <a:off x="313706" y="5535273"/>
            <a:ext cx="11291666" cy="655889"/>
            <a:chOff x="313706" y="5535273"/>
            <a:chExt cx="11291666" cy="655889"/>
          </a:xfrm>
        </p:grpSpPr>
        <p:grpSp>
          <p:nvGrpSpPr>
            <p:cNvPr id="54" name="Group 53"/>
            <p:cNvGrpSpPr/>
            <p:nvPr/>
          </p:nvGrpSpPr>
          <p:grpSpPr>
            <a:xfrm>
              <a:off x="2690359" y="5535755"/>
              <a:ext cx="2128853" cy="645721"/>
              <a:chOff x="725895" y="3150978"/>
              <a:chExt cx="2128853" cy="645721"/>
            </a:xfrm>
          </p:grpSpPr>
          <p:sp>
            <p:nvSpPr>
              <p:cNvPr id="55" name="Rectangle 7"/>
              <p:cNvSpPr>
                <a:spLocks/>
              </p:cNvSpPr>
              <p:nvPr/>
            </p:nvSpPr>
            <p:spPr bwMode="auto">
              <a:xfrm>
                <a:off x="725895" y="3150978"/>
                <a:ext cx="2128853" cy="645721"/>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56" name="TextBox 55"/>
              <p:cNvSpPr txBox="1"/>
              <p:nvPr/>
            </p:nvSpPr>
            <p:spPr>
              <a:xfrm>
                <a:off x="1145875" y="3175077"/>
                <a:ext cx="1383891" cy="523220"/>
              </a:xfrm>
              <a:prstGeom prst="rect">
                <a:avLst/>
              </a:prstGeom>
              <a:noFill/>
            </p:spPr>
            <p:txBody>
              <a:bodyPr wrap="square" rtlCol="0">
                <a:spAutoFit/>
              </a:bodyPr>
              <a:lstStyle/>
              <a:p>
                <a:pPr algn="ctr"/>
                <a:r>
                  <a:rPr lang="en-US" sz="2800" dirty="0" smtClean="0">
                    <a:solidFill>
                      <a:schemeClr val="bg1"/>
                    </a:solidFill>
                    <a:latin typeface="Britannic Bold" panose="020B0903060703020204" pitchFamily="34" charset="0"/>
                  </a:rPr>
                  <a:t>0</a:t>
                </a:r>
                <a:r>
                  <a:rPr lang="en-US" altLang="zh-CN" sz="2800" dirty="0" smtClean="0">
                    <a:solidFill>
                      <a:schemeClr val="bg1"/>
                    </a:solidFill>
                    <a:latin typeface="Britannic Bold" panose="020B0903060703020204" pitchFamily="34" charset="0"/>
                  </a:rPr>
                  <a:t>xxxx</a:t>
                </a:r>
                <a:endParaRPr lang="en-US" sz="2800" dirty="0">
                  <a:solidFill>
                    <a:schemeClr val="bg1"/>
                  </a:solidFill>
                  <a:latin typeface="Britannic Bold" panose="020B0903060703020204" pitchFamily="34" charset="0"/>
                </a:endParaRPr>
              </a:p>
            </p:txBody>
          </p:sp>
        </p:grpSp>
        <p:grpSp>
          <p:nvGrpSpPr>
            <p:cNvPr id="65" name="Group 64"/>
            <p:cNvGrpSpPr/>
            <p:nvPr/>
          </p:nvGrpSpPr>
          <p:grpSpPr>
            <a:xfrm>
              <a:off x="4947203" y="5535273"/>
              <a:ext cx="2128853" cy="645721"/>
              <a:chOff x="725895" y="3150978"/>
              <a:chExt cx="2128853" cy="645721"/>
            </a:xfrm>
          </p:grpSpPr>
          <p:sp>
            <p:nvSpPr>
              <p:cNvPr id="66" name="Rectangle 7"/>
              <p:cNvSpPr>
                <a:spLocks/>
              </p:cNvSpPr>
              <p:nvPr/>
            </p:nvSpPr>
            <p:spPr bwMode="auto">
              <a:xfrm>
                <a:off x="725895" y="3150978"/>
                <a:ext cx="2128853" cy="645721"/>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67" name="TextBox 66"/>
              <p:cNvSpPr txBox="1"/>
              <p:nvPr/>
            </p:nvSpPr>
            <p:spPr>
              <a:xfrm>
                <a:off x="885387" y="3186545"/>
                <a:ext cx="1724501" cy="523220"/>
              </a:xfrm>
              <a:prstGeom prst="rect">
                <a:avLst/>
              </a:prstGeom>
              <a:noFill/>
            </p:spPr>
            <p:txBody>
              <a:bodyPr wrap="square" rtlCol="0">
                <a:spAutoFit/>
              </a:bodyPr>
              <a:lstStyle/>
              <a:p>
                <a:pPr algn="ctr"/>
                <a:r>
                  <a:rPr lang="en-US" sz="2800" dirty="0" smtClean="0">
                    <a:solidFill>
                      <a:schemeClr val="bg1"/>
                    </a:solidFill>
                    <a:latin typeface="Britannic Bold" panose="020B0903060703020204" pitchFamily="34" charset="0"/>
                  </a:rPr>
                  <a:t>(1-9)xxx</a:t>
                </a:r>
                <a:endParaRPr lang="en-US" sz="2800" dirty="0">
                  <a:solidFill>
                    <a:schemeClr val="bg1"/>
                  </a:solidFill>
                  <a:latin typeface="Britannic Bold" panose="020B0903060703020204" pitchFamily="34" charset="0"/>
                </a:endParaRPr>
              </a:p>
            </p:txBody>
          </p:sp>
        </p:grpSp>
        <p:grpSp>
          <p:nvGrpSpPr>
            <p:cNvPr id="71" name="Group 70"/>
            <p:cNvGrpSpPr/>
            <p:nvPr/>
          </p:nvGrpSpPr>
          <p:grpSpPr>
            <a:xfrm>
              <a:off x="7195865" y="5538298"/>
              <a:ext cx="2128853" cy="645721"/>
              <a:chOff x="725895" y="3150978"/>
              <a:chExt cx="2128853" cy="645721"/>
            </a:xfrm>
          </p:grpSpPr>
          <p:sp>
            <p:nvSpPr>
              <p:cNvPr id="72" name="Rectangle 7"/>
              <p:cNvSpPr>
                <a:spLocks/>
              </p:cNvSpPr>
              <p:nvPr/>
            </p:nvSpPr>
            <p:spPr bwMode="auto">
              <a:xfrm>
                <a:off x="725895" y="3150978"/>
                <a:ext cx="2128853" cy="645721"/>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73" name="TextBox 72"/>
              <p:cNvSpPr txBox="1"/>
              <p:nvPr/>
            </p:nvSpPr>
            <p:spPr>
              <a:xfrm>
                <a:off x="1145875" y="3175077"/>
                <a:ext cx="1383891" cy="523220"/>
              </a:xfrm>
              <a:prstGeom prst="rect">
                <a:avLst/>
              </a:prstGeom>
              <a:noFill/>
            </p:spPr>
            <p:txBody>
              <a:bodyPr wrap="square" rtlCol="0">
                <a:spAutoFit/>
              </a:bodyPr>
              <a:lstStyle/>
              <a:p>
                <a:pPr algn="ctr"/>
                <a:r>
                  <a:rPr lang="en-US" altLang="zh-CN" sz="2800" dirty="0" err="1" smtClean="0">
                    <a:solidFill>
                      <a:schemeClr val="bg1"/>
                    </a:solidFill>
                    <a:latin typeface="Britannic Bold" panose="020B0903060703020204" pitchFamily="34" charset="0"/>
                  </a:rPr>
                  <a:t>Pxxxx</a:t>
                </a:r>
                <a:endParaRPr lang="en-US" sz="2800" dirty="0">
                  <a:solidFill>
                    <a:schemeClr val="bg1"/>
                  </a:solidFill>
                  <a:latin typeface="Britannic Bold" panose="020B0903060703020204" pitchFamily="34" charset="0"/>
                </a:endParaRPr>
              </a:p>
            </p:txBody>
          </p:sp>
        </p:grpSp>
        <p:grpSp>
          <p:nvGrpSpPr>
            <p:cNvPr id="77" name="Group 76"/>
            <p:cNvGrpSpPr/>
            <p:nvPr/>
          </p:nvGrpSpPr>
          <p:grpSpPr>
            <a:xfrm>
              <a:off x="9476519" y="5545441"/>
              <a:ext cx="2128853" cy="645721"/>
              <a:chOff x="725895" y="3150978"/>
              <a:chExt cx="2128853" cy="645721"/>
            </a:xfrm>
          </p:grpSpPr>
          <p:sp>
            <p:nvSpPr>
              <p:cNvPr id="78" name="Rectangle 7"/>
              <p:cNvSpPr>
                <a:spLocks/>
              </p:cNvSpPr>
              <p:nvPr/>
            </p:nvSpPr>
            <p:spPr bwMode="auto">
              <a:xfrm>
                <a:off x="725895" y="3150978"/>
                <a:ext cx="2128853" cy="645721"/>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79" name="TextBox 78"/>
              <p:cNvSpPr txBox="1"/>
              <p:nvPr/>
            </p:nvSpPr>
            <p:spPr>
              <a:xfrm>
                <a:off x="1145875" y="3175077"/>
                <a:ext cx="1383891" cy="523220"/>
              </a:xfrm>
              <a:prstGeom prst="rect">
                <a:avLst/>
              </a:prstGeom>
              <a:noFill/>
            </p:spPr>
            <p:txBody>
              <a:bodyPr wrap="square" rtlCol="0">
                <a:spAutoFit/>
              </a:bodyPr>
              <a:lstStyle/>
              <a:p>
                <a:pPr algn="ctr"/>
                <a:r>
                  <a:rPr lang="en-US" sz="2800" dirty="0" err="1" smtClean="0">
                    <a:solidFill>
                      <a:schemeClr val="bg1"/>
                    </a:solidFill>
                    <a:latin typeface="Britannic Bold" panose="020B0903060703020204" pitchFamily="34" charset="0"/>
                  </a:rPr>
                  <a:t>Mxxxx</a:t>
                </a:r>
                <a:endParaRPr lang="en-US" sz="2800" dirty="0">
                  <a:solidFill>
                    <a:schemeClr val="bg1"/>
                  </a:solidFill>
                  <a:latin typeface="Britannic Bold" panose="020B0903060703020204" pitchFamily="34" charset="0"/>
                </a:endParaRPr>
              </a:p>
            </p:txBody>
          </p:sp>
        </p:grpSp>
        <p:grpSp>
          <p:nvGrpSpPr>
            <p:cNvPr id="93" name="Group 92"/>
            <p:cNvGrpSpPr/>
            <p:nvPr/>
          </p:nvGrpSpPr>
          <p:grpSpPr>
            <a:xfrm>
              <a:off x="313706" y="5535754"/>
              <a:ext cx="2296531" cy="645721"/>
              <a:chOff x="558217" y="3150978"/>
              <a:chExt cx="2296531" cy="645721"/>
            </a:xfrm>
          </p:grpSpPr>
          <p:sp>
            <p:nvSpPr>
              <p:cNvPr id="94" name="Rectangle 7"/>
              <p:cNvSpPr>
                <a:spLocks/>
              </p:cNvSpPr>
              <p:nvPr/>
            </p:nvSpPr>
            <p:spPr bwMode="auto">
              <a:xfrm>
                <a:off x="558217" y="3150978"/>
                <a:ext cx="2296531" cy="645721"/>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95" name="TextBox 94"/>
              <p:cNvSpPr txBox="1"/>
              <p:nvPr/>
            </p:nvSpPr>
            <p:spPr>
              <a:xfrm>
                <a:off x="771507" y="3205557"/>
                <a:ext cx="1836864" cy="523220"/>
              </a:xfrm>
              <a:prstGeom prst="rect">
                <a:avLst/>
              </a:prstGeom>
              <a:noFill/>
            </p:spPr>
            <p:txBody>
              <a:bodyPr wrap="square" rtlCol="0">
                <a:spAutoFit/>
              </a:bodyPr>
              <a:lstStyle/>
              <a:p>
                <a:pPr algn="ctr"/>
                <a:r>
                  <a:rPr lang="zh-CN" altLang="en-US" sz="2800" dirty="0">
                    <a:solidFill>
                      <a:schemeClr val="bg1"/>
                    </a:solidFill>
                    <a:latin typeface="Britannic Bold" panose="020B0903060703020204" pitchFamily="34" charset="0"/>
                  </a:rPr>
                  <a:t>编</a:t>
                </a:r>
                <a:r>
                  <a:rPr lang="zh-CN" altLang="en-US" sz="2800" dirty="0" smtClean="0">
                    <a:solidFill>
                      <a:schemeClr val="bg1"/>
                    </a:solidFill>
                    <a:latin typeface="Britannic Bold" panose="020B0903060703020204" pitchFamily="34" charset="0"/>
                  </a:rPr>
                  <a:t>码规则</a:t>
                </a:r>
                <a:endParaRPr lang="en-US" sz="2800" dirty="0">
                  <a:solidFill>
                    <a:schemeClr val="bg1"/>
                  </a:solidFill>
                  <a:latin typeface="Britannic Bold" panose="020B0903060703020204" pitchFamily="34" charset="0"/>
                </a:endParaRPr>
              </a:p>
            </p:txBody>
          </p:sp>
        </p:grpSp>
      </p:grpSp>
      <p:grpSp>
        <p:nvGrpSpPr>
          <p:cNvPr id="16" name="Group 15"/>
          <p:cNvGrpSpPr/>
          <p:nvPr/>
        </p:nvGrpSpPr>
        <p:grpSpPr>
          <a:xfrm>
            <a:off x="216918" y="4764931"/>
            <a:ext cx="11371669" cy="656805"/>
            <a:chOff x="216918" y="4764931"/>
            <a:chExt cx="11371669" cy="656805"/>
          </a:xfrm>
        </p:grpSpPr>
        <p:grpSp>
          <p:nvGrpSpPr>
            <p:cNvPr id="90" name="Group 89"/>
            <p:cNvGrpSpPr/>
            <p:nvPr/>
          </p:nvGrpSpPr>
          <p:grpSpPr>
            <a:xfrm>
              <a:off x="216918" y="4767088"/>
              <a:ext cx="2466544" cy="645721"/>
              <a:chOff x="461429" y="3150978"/>
              <a:chExt cx="2466544" cy="645721"/>
            </a:xfrm>
          </p:grpSpPr>
          <p:sp>
            <p:nvSpPr>
              <p:cNvPr id="91" name="Rectangle 7"/>
              <p:cNvSpPr>
                <a:spLocks/>
              </p:cNvSpPr>
              <p:nvPr/>
            </p:nvSpPr>
            <p:spPr bwMode="auto">
              <a:xfrm>
                <a:off x="563237" y="3150978"/>
                <a:ext cx="2291512" cy="645721"/>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92" name="TextBox 91"/>
              <p:cNvSpPr txBox="1"/>
              <p:nvPr/>
            </p:nvSpPr>
            <p:spPr>
              <a:xfrm>
                <a:off x="461429" y="3197091"/>
                <a:ext cx="2466544" cy="523220"/>
              </a:xfrm>
              <a:prstGeom prst="rect">
                <a:avLst/>
              </a:prstGeom>
              <a:noFill/>
            </p:spPr>
            <p:txBody>
              <a:bodyPr wrap="square" rtlCol="0">
                <a:spAutoFit/>
              </a:bodyPr>
              <a:lstStyle/>
              <a:p>
                <a:pPr algn="ctr"/>
                <a:r>
                  <a:rPr lang="zh-CN" altLang="en-US" sz="2800" dirty="0">
                    <a:solidFill>
                      <a:schemeClr val="bg1"/>
                    </a:solidFill>
                    <a:latin typeface="Britannic Bold" panose="020B0903060703020204" pitchFamily="34" charset="0"/>
                  </a:rPr>
                  <a:t>磁</a:t>
                </a:r>
                <a:r>
                  <a:rPr lang="zh-CN" altLang="en-US" sz="2800" dirty="0" smtClean="0">
                    <a:solidFill>
                      <a:schemeClr val="bg1"/>
                    </a:solidFill>
                    <a:latin typeface="Britannic Bold" panose="020B0903060703020204" pitchFamily="34" charset="0"/>
                  </a:rPr>
                  <a:t>头来料编号</a:t>
                </a:r>
                <a:endParaRPr lang="en-US" sz="2800" dirty="0">
                  <a:solidFill>
                    <a:schemeClr val="bg1"/>
                  </a:solidFill>
                  <a:latin typeface="Britannic Bold" panose="020B0903060703020204" pitchFamily="34" charset="0"/>
                </a:endParaRPr>
              </a:p>
            </p:txBody>
          </p:sp>
        </p:grpSp>
        <p:grpSp>
          <p:nvGrpSpPr>
            <p:cNvPr id="96" name="Group 95"/>
            <p:cNvGrpSpPr/>
            <p:nvPr/>
          </p:nvGrpSpPr>
          <p:grpSpPr>
            <a:xfrm>
              <a:off x="4939222" y="4767249"/>
              <a:ext cx="2128853" cy="645721"/>
              <a:chOff x="725895" y="3150978"/>
              <a:chExt cx="2128853" cy="645721"/>
            </a:xfrm>
          </p:grpSpPr>
          <p:sp>
            <p:nvSpPr>
              <p:cNvPr id="97" name="Rectangle 7"/>
              <p:cNvSpPr>
                <a:spLocks/>
              </p:cNvSpPr>
              <p:nvPr/>
            </p:nvSpPr>
            <p:spPr bwMode="auto">
              <a:xfrm>
                <a:off x="725895" y="3150978"/>
                <a:ext cx="2128853" cy="645721"/>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98" name="TextBox 97"/>
              <p:cNvSpPr txBox="1"/>
              <p:nvPr/>
            </p:nvSpPr>
            <p:spPr>
              <a:xfrm>
                <a:off x="973270" y="3175083"/>
                <a:ext cx="1492019" cy="523220"/>
              </a:xfrm>
              <a:prstGeom prst="rect">
                <a:avLst/>
              </a:prstGeom>
              <a:noFill/>
            </p:spPr>
            <p:txBody>
              <a:bodyPr wrap="square" rtlCol="0">
                <a:spAutoFit/>
              </a:bodyPr>
              <a:lstStyle/>
              <a:p>
                <a:pPr algn="ctr"/>
                <a:r>
                  <a:rPr lang="en-US" sz="2800" dirty="0" smtClean="0">
                    <a:solidFill>
                      <a:schemeClr val="bg1"/>
                    </a:solidFill>
                    <a:latin typeface="Britannic Bold" panose="020B0903060703020204" pitchFamily="34" charset="0"/>
                  </a:rPr>
                  <a:t>(1-9)xxx</a:t>
                </a:r>
                <a:endParaRPr lang="en-US" sz="2800" dirty="0">
                  <a:solidFill>
                    <a:schemeClr val="bg1"/>
                  </a:solidFill>
                  <a:latin typeface="Britannic Bold" panose="020B0903060703020204" pitchFamily="34" charset="0"/>
                </a:endParaRPr>
              </a:p>
            </p:txBody>
          </p:sp>
        </p:grpSp>
        <p:grpSp>
          <p:nvGrpSpPr>
            <p:cNvPr id="99" name="Group 98"/>
            <p:cNvGrpSpPr/>
            <p:nvPr/>
          </p:nvGrpSpPr>
          <p:grpSpPr>
            <a:xfrm>
              <a:off x="2710384" y="4776015"/>
              <a:ext cx="2128853" cy="645721"/>
              <a:chOff x="725895" y="3150978"/>
              <a:chExt cx="2128853" cy="645721"/>
            </a:xfrm>
          </p:grpSpPr>
          <p:sp>
            <p:nvSpPr>
              <p:cNvPr id="100" name="Rectangle 7"/>
              <p:cNvSpPr>
                <a:spLocks/>
              </p:cNvSpPr>
              <p:nvPr/>
            </p:nvSpPr>
            <p:spPr bwMode="auto">
              <a:xfrm>
                <a:off x="725895" y="3150978"/>
                <a:ext cx="2128853" cy="645721"/>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101" name="TextBox 100"/>
              <p:cNvSpPr txBox="1"/>
              <p:nvPr/>
            </p:nvSpPr>
            <p:spPr>
              <a:xfrm>
                <a:off x="1145875" y="3175077"/>
                <a:ext cx="1383891" cy="523220"/>
              </a:xfrm>
              <a:prstGeom prst="rect">
                <a:avLst/>
              </a:prstGeom>
              <a:noFill/>
            </p:spPr>
            <p:txBody>
              <a:bodyPr wrap="square" rtlCol="0">
                <a:spAutoFit/>
              </a:bodyPr>
              <a:lstStyle/>
              <a:p>
                <a:pPr algn="ctr"/>
                <a:r>
                  <a:rPr lang="en-US" altLang="zh-CN" sz="2800" dirty="0" smtClean="0">
                    <a:solidFill>
                      <a:schemeClr val="bg1"/>
                    </a:solidFill>
                    <a:latin typeface="Britannic Bold" panose="020B0903060703020204" pitchFamily="34" charset="0"/>
                  </a:rPr>
                  <a:t>0xxxx</a:t>
                </a:r>
                <a:endParaRPr lang="en-US" sz="2800" dirty="0">
                  <a:solidFill>
                    <a:schemeClr val="bg1"/>
                  </a:solidFill>
                  <a:latin typeface="Britannic Bold" panose="020B0903060703020204" pitchFamily="34" charset="0"/>
                </a:endParaRPr>
              </a:p>
            </p:txBody>
          </p:sp>
        </p:grpSp>
        <p:grpSp>
          <p:nvGrpSpPr>
            <p:cNvPr id="102" name="Group 101"/>
            <p:cNvGrpSpPr/>
            <p:nvPr/>
          </p:nvGrpSpPr>
          <p:grpSpPr>
            <a:xfrm>
              <a:off x="7190758" y="4764931"/>
              <a:ext cx="2128853" cy="645721"/>
              <a:chOff x="725895" y="3150978"/>
              <a:chExt cx="2128853" cy="645721"/>
            </a:xfrm>
          </p:grpSpPr>
          <p:sp>
            <p:nvSpPr>
              <p:cNvPr id="103" name="Rectangle 7"/>
              <p:cNvSpPr>
                <a:spLocks/>
              </p:cNvSpPr>
              <p:nvPr/>
            </p:nvSpPr>
            <p:spPr bwMode="auto">
              <a:xfrm>
                <a:off x="725895" y="3150978"/>
                <a:ext cx="2128853" cy="645721"/>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104" name="TextBox 103"/>
              <p:cNvSpPr txBox="1"/>
              <p:nvPr/>
            </p:nvSpPr>
            <p:spPr>
              <a:xfrm>
                <a:off x="1145875" y="3175077"/>
                <a:ext cx="1383891" cy="523220"/>
              </a:xfrm>
              <a:prstGeom prst="rect">
                <a:avLst/>
              </a:prstGeom>
              <a:noFill/>
            </p:spPr>
            <p:txBody>
              <a:bodyPr wrap="square" rtlCol="0">
                <a:spAutoFit/>
              </a:bodyPr>
              <a:lstStyle/>
              <a:p>
                <a:pPr algn="ctr"/>
                <a:r>
                  <a:rPr lang="en-US" altLang="zh-CN" sz="2800" dirty="0" err="1" smtClean="0">
                    <a:solidFill>
                      <a:schemeClr val="bg1"/>
                    </a:solidFill>
                    <a:latin typeface="Britannic Bold" panose="020B0903060703020204" pitchFamily="34" charset="0"/>
                  </a:rPr>
                  <a:t>xxxxx</a:t>
                </a:r>
                <a:endParaRPr lang="en-US" sz="2800" dirty="0">
                  <a:solidFill>
                    <a:schemeClr val="bg1"/>
                  </a:solidFill>
                  <a:latin typeface="Britannic Bold" panose="020B0903060703020204" pitchFamily="34" charset="0"/>
                </a:endParaRPr>
              </a:p>
            </p:txBody>
          </p:sp>
        </p:grpSp>
        <p:grpSp>
          <p:nvGrpSpPr>
            <p:cNvPr id="105" name="Group 104"/>
            <p:cNvGrpSpPr/>
            <p:nvPr/>
          </p:nvGrpSpPr>
          <p:grpSpPr>
            <a:xfrm>
              <a:off x="9459734" y="4765273"/>
              <a:ext cx="2128853" cy="645721"/>
              <a:chOff x="725895" y="3150978"/>
              <a:chExt cx="2128853" cy="645721"/>
            </a:xfrm>
          </p:grpSpPr>
          <p:sp>
            <p:nvSpPr>
              <p:cNvPr id="106" name="Rectangle 7"/>
              <p:cNvSpPr>
                <a:spLocks/>
              </p:cNvSpPr>
              <p:nvPr/>
            </p:nvSpPr>
            <p:spPr bwMode="auto">
              <a:xfrm>
                <a:off x="725895" y="3150978"/>
                <a:ext cx="2128853" cy="645721"/>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107" name="TextBox 106"/>
              <p:cNvSpPr txBox="1"/>
              <p:nvPr/>
            </p:nvSpPr>
            <p:spPr>
              <a:xfrm>
                <a:off x="1145875" y="3175077"/>
                <a:ext cx="1383891" cy="523220"/>
              </a:xfrm>
              <a:prstGeom prst="rect">
                <a:avLst/>
              </a:prstGeom>
              <a:noFill/>
            </p:spPr>
            <p:txBody>
              <a:bodyPr wrap="square" rtlCol="0">
                <a:spAutoFit/>
              </a:bodyPr>
              <a:lstStyle/>
              <a:p>
                <a:pPr algn="ctr"/>
                <a:r>
                  <a:rPr lang="en-US" sz="2800" dirty="0" err="1" smtClean="0">
                    <a:solidFill>
                      <a:schemeClr val="bg1"/>
                    </a:solidFill>
                    <a:latin typeface="Britannic Bold" panose="020B0903060703020204" pitchFamily="34" charset="0"/>
                  </a:rPr>
                  <a:t>xxxxx</a:t>
                </a:r>
                <a:endParaRPr lang="en-US" sz="2800" dirty="0">
                  <a:solidFill>
                    <a:schemeClr val="bg1"/>
                  </a:solidFill>
                  <a:latin typeface="Britannic Bold" panose="020B0903060703020204" pitchFamily="34" charset="0"/>
                </a:endParaRPr>
              </a:p>
            </p:txBody>
          </p:sp>
        </p:grpSp>
      </p:grpSp>
      <p:grpSp>
        <p:nvGrpSpPr>
          <p:cNvPr id="68" name="Group 67"/>
          <p:cNvGrpSpPr/>
          <p:nvPr/>
        </p:nvGrpSpPr>
        <p:grpSpPr>
          <a:xfrm>
            <a:off x="2697201" y="2020360"/>
            <a:ext cx="4370874" cy="584775"/>
            <a:chOff x="2157063" y="943041"/>
            <a:chExt cx="2128853" cy="584775"/>
          </a:xfrm>
        </p:grpSpPr>
        <p:sp>
          <p:nvSpPr>
            <p:cNvPr id="69" name="Rectangle 7"/>
            <p:cNvSpPr>
              <a:spLocks/>
            </p:cNvSpPr>
            <p:nvPr/>
          </p:nvSpPr>
          <p:spPr bwMode="auto">
            <a:xfrm>
              <a:off x="2157063" y="993389"/>
              <a:ext cx="2128853" cy="4512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74" name="TextBox 73"/>
            <p:cNvSpPr txBox="1"/>
            <p:nvPr/>
          </p:nvSpPr>
          <p:spPr>
            <a:xfrm>
              <a:off x="2541711" y="943041"/>
              <a:ext cx="1463040"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stStyle>
            <a:p>
              <a:r>
                <a:rPr lang="en-US" sz="3200" dirty="0"/>
                <a:t>Glide</a:t>
              </a:r>
            </a:p>
          </p:txBody>
        </p:sp>
      </p:grpSp>
      <p:grpSp>
        <p:nvGrpSpPr>
          <p:cNvPr id="75" name="Group 74"/>
          <p:cNvGrpSpPr/>
          <p:nvPr/>
        </p:nvGrpSpPr>
        <p:grpSpPr>
          <a:xfrm>
            <a:off x="7198599" y="1931580"/>
            <a:ext cx="4389988" cy="584775"/>
            <a:chOff x="2157063" y="891646"/>
            <a:chExt cx="2128853" cy="584775"/>
          </a:xfrm>
        </p:grpSpPr>
        <p:sp>
          <p:nvSpPr>
            <p:cNvPr id="80" name="Rectangle 7"/>
            <p:cNvSpPr>
              <a:spLocks/>
            </p:cNvSpPr>
            <p:nvPr/>
          </p:nvSpPr>
          <p:spPr bwMode="auto">
            <a:xfrm>
              <a:off x="2157063" y="993389"/>
              <a:ext cx="2128853" cy="4512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88" name="TextBox 87"/>
            <p:cNvSpPr txBox="1"/>
            <p:nvPr/>
          </p:nvSpPr>
          <p:spPr>
            <a:xfrm>
              <a:off x="2489969" y="891646"/>
              <a:ext cx="1463040"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stStyle>
            <a:p>
              <a:r>
                <a:rPr lang="en-US" altLang="zh-CN" sz="3200" dirty="0"/>
                <a:t>Mag</a:t>
              </a:r>
              <a:endParaRPr lang="en-US" sz="3200" dirty="0"/>
            </a:p>
          </p:txBody>
        </p:sp>
      </p:grpSp>
    </p:spTree>
    <p:extLst>
      <p:ext uri="{BB962C8B-B14F-4D97-AF65-F5344CB8AC3E}">
        <p14:creationId xmlns:p14="http://schemas.microsoft.com/office/powerpoint/2010/main" val="305320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par>
                                <p:cTn id="20" presetID="10" presetClass="entr" presetSubtype="0" fill="hold"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5"/>
          <p:cNvGrpSpPr>
            <a:grpSpLocks/>
          </p:cNvGrpSpPr>
          <p:nvPr/>
        </p:nvGrpSpPr>
        <p:grpSpPr bwMode="auto">
          <a:xfrm>
            <a:off x="4370170" y="534020"/>
            <a:ext cx="1897062" cy="1773237"/>
            <a:chOff x="0" y="0"/>
            <a:chExt cx="1896557" cy="1772642"/>
          </a:xfrm>
        </p:grpSpPr>
        <p:sp>
          <p:nvSpPr>
            <p:cNvPr id="28" name="Rectangle 22"/>
            <p:cNvSpPr>
              <a:spLocks/>
            </p:cNvSpPr>
            <p:nvPr/>
          </p:nvSpPr>
          <p:spPr bwMode="auto">
            <a:xfrm>
              <a:off x="0" y="0"/>
              <a:ext cx="1896557" cy="1772642"/>
            </a:xfrm>
            <a:prstGeom prst="rect">
              <a:avLst/>
            </a:prstGeom>
            <a:solidFill>
              <a:srgbClr val="3C9DAD"/>
            </a:solidFill>
            <a:ln>
              <a:noFill/>
            </a:ln>
            <a:extLst>
              <a:ext uri="{91240B29-F687-4F45-9708-019B960494DF}">
                <a14:hiddenLine xmlns:a14="http://schemas.microsoft.com/office/drawing/2010/main" w="9525">
                  <a:solidFill>
                    <a:schemeClr val="accent2"/>
                  </a:solidFill>
                  <a:bevel/>
                  <a:headEnd/>
                  <a:tailEnd/>
                </a14:hiddenLine>
              </a:ext>
            </a:extLst>
          </p:spPr>
          <p:txBody>
            <a:bodyPr lIns="182880" tIns="91440" rIns="91436" bIns="182880" anchor="b"/>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r>
                <a:rPr lang="zh-CN" altLang="en-US" sz="2400" dirty="0" smtClean="0">
                  <a:latin typeface="Arial" panose="020B0604020202020204" pitchFamily="34" charset="0"/>
                </a:rPr>
                <a:t>工程师</a:t>
              </a:r>
              <a:endParaRPr lang="zh-CN" altLang="en-US" sz="2400" dirty="0">
                <a:latin typeface="Arial" panose="020B0604020202020204" pitchFamily="34" charset="0"/>
              </a:endParaRPr>
            </a:p>
          </p:txBody>
        </p:sp>
        <p:pic>
          <p:nvPicPr>
            <p:cNvPr id="29" name="Picture 7" descr="C:\Users\Jonahs\Dropbox\Projects SCOTT\MEET Windows Azure\source\Background\tile-icon-ident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34" y="228971"/>
              <a:ext cx="851488" cy="851488"/>
            </a:xfrm>
            <a:prstGeom prst="rect">
              <a:avLst/>
            </a:prstGeom>
            <a:solidFill>
              <a:srgbClr val="3C9DAD"/>
            </a:solidFill>
            <a:ln w="9525">
              <a:noFill/>
              <a:miter lim="800000"/>
              <a:headEnd/>
              <a:tailEnd/>
            </a:ln>
            <a:extLst/>
          </p:spPr>
        </p:pic>
      </p:grpSp>
      <p:grpSp>
        <p:nvGrpSpPr>
          <p:cNvPr id="30" name="Group 29"/>
          <p:cNvGrpSpPr/>
          <p:nvPr/>
        </p:nvGrpSpPr>
        <p:grpSpPr>
          <a:xfrm>
            <a:off x="7333048" y="528945"/>
            <a:ext cx="2285676" cy="1813402"/>
            <a:chOff x="274637" y="5021262"/>
            <a:chExt cx="2285676" cy="1813402"/>
          </a:xfrm>
          <a:solidFill>
            <a:srgbClr val="3C9DAD"/>
          </a:solidFill>
        </p:grpSpPr>
        <p:sp>
          <p:nvSpPr>
            <p:cNvPr id="31" name="Rectangle 30"/>
            <p:cNvSpPr>
              <a:spLocks/>
            </p:cNvSpPr>
            <p:nvPr/>
          </p:nvSpPr>
          <p:spPr bwMode="auto">
            <a:xfrm>
              <a:off x="274637" y="5021262"/>
              <a:ext cx="2285676" cy="1813402"/>
            </a:xfrm>
            <a:prstGeom prst="rect">
              <a:avLst/>
            </a:prstGeom>
            <a:grpFill/>
            <a:ln w="10795" cap="flat" cmpd="sng" algn="ctr">
              <a:noFill/>
              <a:prstDash val="solid"/>
              <a:headEnd type="none" w="med" len="med"/>
              <a:tailEnd type="none" w="med" len="med"/>
            </a:ln>
            <a:effectLst/>
          </p:spPr>
          <p:txBody>
            <a:bodyPr vert="horz" wrap="square" lIns="137101" tIns="91401" rIns="91401" bIns="46616" numCol="1" rtlCol="0" anchor="b" anchorCtr="0" compatLnSpc="1">
              <a:prstTxWarp prst="textNoShape">
                <a:avLst/>
              </a:prstTxWarp>
            </a:bodyPr>
            <a:lstStyle/>
            <a:p>
              <a:pPr algn="ctr" defTabSz="932364">
                <a:lnSpc>
                  <a:spcPct val="90000"/>
                </a:lnSpc>
                <a:defRPr/>
              </a:pPr>
              <a:r>
                <a:rPr lang="zh-CN" altLang="en-US" sz="2400" kern="0" spc="-50" dirty="0" smtClean="0">
                  <a:solidFill>
                    <a:prstClr val="white"/>
                  </a:solidFill>
                  <a:latin typeface="Segoe UI Light"/>
                </a:rPr>
                <a:t>磁头分布图</a:t>
              </a:r>
              <a:endParaRPr lang="en-US" sz="2400" kern="0" spc="-50" dirty="0" smtClean="0">
                <a:solidFill>
                  <a:prstClr val="white"/>
                </a:solidFill>
                <a:latin typeface="Segoe UI Light"/>
              </a:endParaRPr>
            </a:p>
          </p:txBody>
        </p:sp>
        <p:pic>
          <p:nvPicPr>
            <p:cNvPr id="32" name="Picture 7" descr="\\MAGNUM\Projects\Microsoft\Cloud Power FY12\Design\Icons\PNGs\Pooled.png"/>
            <p:cNvPicPr>
              <a:picLocks noChangeAspect="1" noChangeArrowheads="1"/>
            </p:cNvPicPr>
            <p:nvPr/>
          </p:nvPicPr>
          <p:blipFill>
            <a:blip r:embed="rId4" cstate="print">
              <a:lum bright="100000"/>
            </a:blip>
            <a:stretch>
              <a:fillRect/>
            </a:stretch>
          </p:blipFill>
          <p:spPr bwMode="auto">
            <a:xfrm>
              <a:off x="734558" y="5027610"/>
              <a:ext cx="1453816" cy="1453437"/>
            </a:xfrm>
            <a:prstGeom prst="rect">
              <a:avLst/>
            </a:prstGeom>
            <a:grpFill/>
          </p:spPr>
        </p:pic>
      </p:grpSp>
      <p:sp>
        <p:nvSpPr>
          <p:cNvPr id="2" name="Right Arrow 1"/>
          <p:cNvSpPr/>
          <p:nvPr/>
        </p:nvSpPr>
        <p:spPr bwMode="auto">
          <a:xfrm>
            <a:off x="6267232" y="1232296"/>
            <a:ext cx="1065816" cy="310333"/>
          </a:xfrm>
          <a:prstGeom prst="rightArrow">
            <a:avLst/>
          </a:prstGeom>
          <a:solidFill>
            <a:srgbClr val="3C9DAD"/>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3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grpSp>
        <p:nvGrpSpPr>
          <p:cNvPr id="40" name="Group 39"/>
          <p:cNvGrpSpPr/>
          <p:nvPr/>
        </p:nvGrpSpPr>
        <p:grpSpPr>
          <a:xfrm>
            <a:off x="0" y="168674"/>
            <a:ext cx="5077941" cy="1342400"/>
            <a:chOff x="-4201" y="253332"/>
            <a:chExt cx="5077941" cy="1342400"/>
          </a:xfrm>
        </p:grpSpPr>
        <p:grpSp>
          <p:nvGrpSpPr>
            <p:cNvPr id="41" name="组合 6"/>
            <p:cNvGrpSpPr>
              <a:grpSpLocks/>
            </p:cNvGrpSpPr>
            <p:nvPr/>
          </p:nvGrpSpPr>
          <p:grpSpPr bwMode="auto">
            <a:xfrm>
              <a:off x="-4201" y="347820"/>
              <a:ext cx="2088789" cy="1247912"/>
              <a:chOff x="-2138" y="-16254"/>
              <a:chExt cx="1062993" cy="676038"/>
            </a:xfrm>
          </p:grpSpPr>
          <p:sp>
            <p:nvSpPr>
              <p:cNvPr id="54" name="矩形 7"/>
              <p:cNvSpPr>
                <a:spLocks noChangeArrowheads="1"/>
              </p:cNvSpPr>
              <p:nvPr/>
            </p:nvSpPr>
            <p:spPr bwMode="auto">
              <a:xfrm rot="5400000">
                <a:off x="239047" y="-88927"/>
                <a:ext cx="168118" cy="650488"/>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55" name="矩形 8"/>
              <p:cNvSpPr>
                <a:spLocks noChangeArrowheads="1"/>
              </p:cNvSpPr>
              <p:nvPr/>
            </p:nvSpPr>
            <p:spPr bwMode="auto">
              <a:xfrm rot="5400000">
                <a:off x="241185" y="87122"/>
                <a:ext cx="168118" cy="650488"/>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56" name="矩形 9"/>
              <p:cNvSpPr>
                <a:spLocks noChangeArrowheads="1"/>
              </p:cNvSpPr>
              <p:nvPr/>
            </p:nvSpPr>
            <p:spPr bwMode="auto">
              <a:xfrm rot="5400000">
                <a:off x="241185" y="250481"/>
                <a:ext cx="168118" cy="650488"/>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grpSp>
            <p:nvGrpSpPr>
              <p:cNvPr id="57" name="组合 10"/>
              <p:cNvGrpSpPr>
                <a:grpSpLocks/>
              </p:cNvGrpSpPr>
              <p:nvPr userDrawn="1"/>
            </p:nvGrpSpPr>
            <p:grpSpPr bwMode="auto">
              <a:xfrm>
                <a:off x="-2137" y="-16254"/>
                <a:ext cx="1062992" cy="168118"/>
                <a:chOff x="-2139" y="-180248"/>
                <a:chExt cx="1062992" cy="168118"/>
              </a:xfrm>
            </p:grpSpPr>
            <p:sp>
              <p:nvSpPr>
                <p:cNvPr id="58" name="矩形 11"/>
                <p:cNvSpPr>
                  <a:spLocks noChangeArrowheads="1"/>
                </p:cNvSpPr>
                <p:nvPr/>
              </p:nvSpPr>
              <p:spPr bwMode="auto">
                <a:xfrm rot="5400000">
                  <a:off x="445298" y="-627685"/>
                  <a:ext cx="168118" cy="1062992"/>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59" name="燕尾形 12"/>
                <p:cNvSpPr>
                  <a:spLocks noChangeArrowheads="1"/>
                </p:cNvSpPr>
                <p:nvPr/>
              </p:nvSpPr>
              <p:spPr bwMode="auto">
                <a:xfrm>
                  <a:off x="835732" y="-166767"/>
                  <a:ext cx="131685" cy="141155"/>
                </a:xfrm>
                <a:prstGeom prst="chevron">
                  <a:avLst>
                    <a:gd name="adj" fmla="val 50000"/>
                  </a:avLst>
                </a:prstGeom>
                <a:solidFill>
                  <a:srgbClr val="E6E5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p>
              </p:txBody>
            </p:sp>
          </p:grpSp>
        </p:grpSp>
        <p:sp>
          <p:nvSpPr>
            <p:cNvPr id="46" name="矩形 15"/>
            <p:cNvSpPr>
              <a:spLocks noChangeArrowheads="1"/>
            </p:cNvSpPr>
            <p:nvPr/>
          </p:nvSpPr>
          <p:spPr bwMode="auto">
            <a:xfrm>
              <a:off x="2300378" y="253332"/>
              <a:ext cx="2773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sz="2400" b="1"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Action</a:t>
              </a:r>
              <a:endParaRPr 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sp>
        <p:nvSpPr>
          <p:cNvPr id="4" name="TextBox 3"/>
          <p:cNvSpPr txBox="1"/>
          <p:nvPr/>
        </p:nvSpPr>
        <p:spPr>
          <a:xfrm>
            <a:off x="6400800" y="872696"/>
            <a:ext cx="932248" cy="461665"/>
          </a:xfrm>
          <a:prstGeom prst="rect">
            <a:avLst/>
          </a:prstGeom>
          <a:noFill/>
        </p:spPr>
        <p:txBody>
          <a:bodyPr wrap="square" rtlCol="0">
            <a:spAutoFit/>
          </a:bodyPr>
          <a:lstStyle/>
          <a:p>
            <a:r>
              <a:rPr lang="zh-CN" altLang="en-US" sz="2400" dirty="0">
                <a:solidFill>
                  <a:srgbClr val="3C9DAD"/>
                </a:solidFill>
                <a:latin typeface="Arial" panose="020B0604020202020204" pitchFamily="34" charset="0"/>
                <a:cs typeface="Segoe UI" panose="020B0502040204020203" pitchFamily="34" charset="0"/>
                <a:sym typeface="Segoe UI" panose="020B0502040204020203" pitchFamily="34" charset="0"/>
              </a:rPr>
              <a:t>制定</a:t>
            </a:r>
            <a:endParaRPr lang="en-US" sz="2400" dirty="0">
              <a:solidFill>
                <a:srgbClr val="3C9DAD"/>
              </a:solidFill>
              <a:latin typeface="Arial" panose="020B0604020202020204" pitchFamily="34" charset="0"/>
              <a:cs typeface="Segoe UI" panose="020B0502040204020203" pitchFamily="34" charset="0"/>
              <a:sym typeface="Segoe UI" panose="020B0502040204020203" pitchFamily="34" charset="0"/>
            </a:endParaRPr>
          </a:p>
        </p:txBody>
      </p:sp>
      <p:grpSp>
        <p:nvGrpSpPr>
          <p:cNvPr id="5" name="Group 4"/>
          <p:cNvGrpSpPr/>
          <p:nvPr/>
        </p:nvGrpSpPr>
        <p:grpSpPr>
          <a:xfrm>
            <a:off x="4305295" y="3112816"/>
            <a:ext cx="5468404" cy="2789041"/>
            <a:chOff x="4305295" y="3112816"/>
            <a:chExt cx="5468404" cy="2789041"/>
          </a:xfrm>
        </p:grpSpPr>
        <p:grpSp>
          <p:nvGrpSpPr>
            <p:cNvPr id="3" name="Group 2"/>
            <p:cNvGrpSpPr/>
            <p:nvPr/>
          </p:nvGrpSpPr>
          <p:grpSpPr>
            <a:xfrm>
              <a:off x="4305295" y="3112816"/>
              <a:ext cx="5468404" cy="2789041"/>
              <a:chOff x="4305295" y="3112816"/>
              <a:chExt cx="5468404" cy="2789041"/>
            </a:xfrm>
          </p:grpSpPr>
          <p:grpSp>
            <p:nvGrpSpPr>
              <p:cNvPr id="49" name="Group 48"/>
              <p:cNvGrpSpPr/>
              <p:nvPr/>
            </p:nvGrpSpPr>
            <p:grpSpPr>
              <a:xfrm>
                <a:off x="4314405" y="3112816"/>
                <a:ext cx="5434304" cy="630130"/>
                <a:chOff x="4289005" y="3735116"/>
                <a:chExt cx="5434304" cy="630130"/>
              </a:xfrm>
            </p:grpSpPr>
            <p:sp>
              <p:nvSpPr>
                <p:cNvPr id="38" name="TextBox 37"/>
                <p:cNvSpPr txBox="1"/>
                <p:nvPr/>
              </p:nvSpPr>
              <p:spPr>
                <a:xfrm>
                  <a:off x="4289005" y="3735117"/>
                  <a:ext cx="1767840" cy="6301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9pPr>
                </a:lstStyle>
                <a:p>
                  <a:r>
                    <a:rPr lang="zh-CN" altLang="en-US" sz="2400" dirty="0" smtClean="0"/>
                    <a:t>机器号</a:t>
                  </a:r>
                  <a:endParaRPr lang="en-US" sz="2400" dirty="0"/>
                </a:p>
              </p:txBody>
            </p:sp>
            <p:sp>
              <p:nvSpPr>
                <p:cNvPr id="39" name="TextBox 38"/>
                <p:cNvSpPr txBox="1"/>
                <p:nvPr/>
              </p:nvSpPr>
              <p:spPr>
                <a:xfrm>
                  <a:off x="6122237" y="3735117"/>
                  <a:ext cx="1767840" cy="6301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9pPr>
                </a:lstStyle>
                <a:p>
                  <a:r>
                    <a:rPr lang="en-US" sz="2400" dirty="0" smtClean="0"/>
                    <a:t>Glide</a:t>
                  </a:r>
                  <a:endParaRPr lang="en-US" sz="2400" dirty="0"/>
                </a:p>
              </p:txBody>
            </p:sp>
            <p:sp>
              <p:nvSpPr>
                <p:cNvPr id="42" name="TextBox 41"/>
                <p:cNvSpPr txBox="1"/>
                <p:nvPr/>
              </p:nvSpPr>
              <p:spPr>
                <a:xfrm>
                  <a:off x="7955469" y="3735116"/>
                  <a:ext cx="1767840" cy="6301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9pPr>
                </a:lstStyle>
                <a:p>
                  <a:r>
                    <a:rPr lang="en-US" sz="2400" dirty="0" smtClean="0"/>
                    <a:t>Mag</a:t>
                  </a:r>
                  <a:endParaRPr lang="en-US" sz="2400" dirty="0"/>
                </a:p>
              </p:txBody>
            </p:sp>
          </p:grpSp>
          <p:grpSp>
            <p:nvGrpSpPr>
              <p:cNvPr id="48" name="Group 47"/>
              <p:cNvGrpSpPr/>
              <p:nvPr/>
            </p:nvGrpSpPr>
            <p:grpSpPr>
              <a:xfrm>
                <a:off x="4305295" y="3801981"/>
                <a:ext cx="5468404" cy="2099876"/>
                <a:chOff x="4267195" y="4436981"/>
                <a:chExt cx="5468404" cy="2099876"/>
              </a:xfrm>
            </p:grpSpPr>
            <p:grpSp>
              <p:nvGrpSpPr>
                <p:cNvPr id="14" name="Group 13"/>
                <p:cNvGrpSpPr/>
                <p:nvPr/>
              </p:nvGrpSpPr>
              <p:grpSpPr>
                <a:xfrm>
                  <a:off x="4277355" y="4436981"/>
                  <a:ext cx="3601072" cy="630129"/>
                  <a:chOff x="426720" y="2692400"/>
                  <a:chExt cx="3601072" cy="630129"/>
                </a:xfrm>
              </p:grpSpPr>
              <p:sp>
                <p:nvSpPr>
                  <p:cNvPr id="15" name="TextBox 14"/>
                  <p:cNvSpPr txBox="1"/>
                  <p:nvPr/>
                </p:nvSpPr>
                <p:spPr>
                  <a:xfrm>
                    <a:off x="426720" y="2692400"/>
                    <a:ext cx="1767840" cy="6301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9pPr>
                  </a:lstStyle>
                  <a:p>
                    <a:endParaRPr lang="en-US" sz="2400" dirty="0"/>
                  </a:p>
                </p:txBody>
              </p:sp>
              <p:sp>
                <p:nvSpPr>
                  <p:cNvPr id="16" name="TextBox 15"/>
                  <p:cNvSpPr txBox="1"/>
                  <p:nvPr/>
                </p:nvSpPr>
                <p:spPr>
                  <a:xfrm>
                    <a:off x="2259952" y="2692400"/>
                    <a:ext cx="1767840" cy="6301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9pPr>
                  </a:lstStyle>
                  <a:p>
                    <a:endParaRPr lang="en-US" sz="2400" dirty="0"/>
                  </a:p>
                </p:txBody>
              </p:sp>
            </p:grpSp>
            <p:grpSp>
              <p:nvGrpSpPr>
                <p:cNvPr id="17" name="Group 16"/>
                <p:cNvGrpSpPr/>
                <p:nvPr/>
              </p:nvGrpSpPr>
              <p:grpSpPr>
                <a:xfrm>
                  <a:off x="4267195" y="5170904"/>
                  <a:ext cx="3601072" cy="630129"/>
                  <a:chOff x="426720" y="2692400"/>
                  <a:chExt cx="3601072" cy="630129"/>
                </a:xfrm>
              </p:grpSpPr>
              <p:sp>
                <p:nvSpPr>
                  <p:cNvPr id="18" name="TextBox 17"/>
                  <p:cNvSpPr txBox="1"/>
                  <p:nvPr/>
                </p:nvSpPr>
                <p:spPr>
                  <a:xfrm>
                    <a:off x="426720" y="2692400"/>
                    <a:ext cx="1767840" cy="6301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9pPr>
                  </a:lstStyle>
                  <a:p>
                    <a:endParaRPr lang="en-US" sz="2400" dirty="0"/>
                  </a:p>
                </p:txBody>
              </p:sp>
              <p:sp>
                <p:nvSpPr>
                  <p:cNvPr id="19" name="TextBox 18"/>
                  <p:cNvSpPr txBox="1"/>
                  <p:nvPr/>
                </p:nvSpPr>
                <p:spPr>
                  <a:xfrm>
                    <a:off x="2259952" y="2692400"/>
                    <a:ext cx="1767840" cy="6301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9pPr>
                  </a:lstStyle>
                  <a:p>
                    <a:endParaRPr lang="en-US" sz="2400" dirty="0"/>
                  </a:p>
                </p:txBody>
              </p:sp>
            </p:grpSp>
            <p:grpSp>
              <p:nvGrpSpPr>
                <p:cNvPr id="20" name="Group 19"/>
                <p:cNvGrpSpPr/>
                <p:nvPr/>
              </p:nvGrpSpPr>
              <p:grpSpPr>
                <a:xfrm>
                  <a:off x="4267195" y="5906728"/>
                  <a:ext cx="3601072" cy="630129"/>
                  <a:chOff x="426720" y="2692400"/>
                  <a:chExt cx="3601072" cy="630129"/>
                </a:xfrm>
              </p:grpSpPr>
              <p:sp>
                <p:nvSpPr>
                  <p:cNvPr id="21" name="TextBox 20"/>
                  <p:cNvSpPr txBox="1"/>
                  <p:nvPr/>
                </p:nvSpPr>
                <p:spPr>
                  <a:xfrm>
                    <a:off x="426720" y="2692400"/>
                    <a:ext cx="1767840" cy="6301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9pPr>
                  </a:lstStyle>
                  <a:p>
                    <a:endParaRPr lang="en-US" sz="2400" dirty="0"/>
                  </a:p>
                </p:txBody>
              </p:sp>
              <p:sp>
                <p:nvSpPr>
                  <p:cNvPr id="22" name="TextBox 21"/>
                  <p:cNvSpPr txBox="1"/>
                  <p:nvPr/>
                </p:nvSpPr>
                <p:spPr>
                  <a:xfrm>
                    <a:off x="2259952" y="2692400"/>
                    <a:ext cx="1767840" cy="6301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9pPr>
                  </a:lstStyle>
                  <a:p>
                    <a:endParaRPr lang="en-US" sz="2400" dirty="0"/>
                  </a:p>
                </p:txBody>
              </p:sp>
            </p:grpSp>
            <p:sp>
              <p:nvSpPr>
                <p:cNvPr id="43" name="TextBox 42"/>
                <p:cNvSpPr txBox="1"/>
                <p:nvPr/>
              </p:nvSpPr>
              <p:spPr>
                <a:xfrm>
                  <a:off x="7955469" y="4436981"/>
                  <a:ext cx="1767840" cy="6301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9pPr>
                </a:lstStyle>
                <a:p>
                  <a:endParaRPr lang="en-US" sz="2400" dirty="0"/>
                </a:p>
              </p:txBody>
            </p:sp>
            <p:sp>
              <p:nvSpPr>
                <p:cNvPr id="44" name="TextBox 43"/>
                <p:cNvSpPr txBox="1"/>
                <p:nvPr/>
              </p:nvSpPr>
              <p:spPr>
                <a:xfrm>
                  <a:off x="7955469" y="5170904"/>
                  <a:ext cx="1767840" cy="6301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9pPr>
                </a:lstStyle>
                <a:p>
                  <a:endParaRPr lang="en-US" sz="2400" dirty="0"/>
                </a:p>
              </p:txBody>
            </p:sp>
            <p:sp>
              <p:nvSpPr>
                <p:cNvPr id="45" name="TextBox 44"/>
                <p:cNvSpPr txBox="1"/>
                <p:nvPr/>
              </p:nvSpPr>
              <p:spPr>
                <a:xfrm>
                  <a:off x="7967759" y="5906728"/>
                  <a:ext cx="1767840" cy="6301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9pPr>
                </a:lstStyle>
                <a:p>
                  <a:endParaRPr lang="en-US" sz="2400" dirty="0"/>
                </a:p>
              </p:txBody>
            </p:sp>
          </p:grpSp>
        </p:grpSp>
        <p:sp>
          <p:nvSpPr>
            <p:cNvPr id="37" name="TextBox 36"/>
            <p:cNvSpPr txBox="1"/>
            <p:nvPr/>
          </p:nvSpPr>
          <p:spPr>
            <a:xfrm>
              <a:off x="4377695" y="3882892"/>
              <a:ext cx="1641258" cy="400110"/>
            </a:xfrm>
            <a:prstGeom prst="rect">
              <a:avLst/>
            </a:prstGeom>
            <a:noFill/>
          </p:spPr>
          <p:txBody>
            <a:bodyPr wrap="square" rtlCol="0">
              <a:spAutoFit/>
            </a:bodyPr>
            <a:lstStyle/>
            <a:p>
              <a:pPr algn="ctr"/>
              <a:r>
                <a:rPr lang="en-US" altLang="zh-CN" sz="2000" dirty="0" smtClean="0">
                  <a:solidFill>
                    <a:schemeClr val="bg1"/>
                  </a:solidFill>
                  <a:latin typeface="Britannic Bold" panose="020B0903060703020204" pitchFamily="34" charset="0"/>
                </a:rPr>
                <a:t>TSTCEL1001</a:t>
              </a:r>
              <a:endParaRPr lang="en-US" sz="2000" dirty="0">
                <a:solidFill>
                  <a:schemeClr val="bg1"/>
                </a:solidFill>
                <a:latin typeface="Britannic Bold" panose="020B0903060703020204" pitchFamily="34" charset="0"/>
              </a:endParaRPr>
            </a:p>
          </p:txBody>
        </p:sp>
        <p:sp>
          <p:nvSpPr>
            <p:cNvPr id="50" name="TextBox 49"/>
            <p:cNvSpPr txBox="1"/>
            <p:nvPr/>
          </p:nvSpPr>
          <p:spPr>
            <a:xfrm>
              <a:off x="4397015" y="4651864"/>
              <a:ext cx="1641258" cy="400110"/>
            </a:xfrm>
            <a:prstGeom prst="rect">
              <a:avLst/>
            </a:prstGeom>
            <a:noFill/>
          </p:spPr>
          <p:txBody>
            <a:bodyPr wrap="square" rtlCol="0">
              <a:spAutoFit/>
            </a:bodyPr>
            <a:lstStyle/>
            <a:p>
              <a:pPr algn="ctr"/>
              <a:r>
                <a:rPr lang="en-US" altLang="zh-CN" sz="2000" dirty="0" smtClean="0">
                  <a:solidFill>
                    <a:schemeClr val="bg1"/>
                  </a:solidFill>
                  <a:latin typeface="Britannic Bold" panose="020B0903060703020204" pitchFamily="34" charset="0"/>
                </a:rPr>
                <a:t>TSTCEL1002</a:t>
              </a:r>
              <a:endParaRPr lang="en-US" sz="2000" dirty="0">
                <a:solidFill>
                  <a:schemeClr val="bg1"/>
                </a:solidFill>
                <a:latin typeface="Britannic Bold" panose="020B0903060703020204" pitchFamily="34" charset="0"/>
              </a:endParaRPr>
            </a:p>
          </p:txBody>
        </p:sp>
        <p:sp>
          <p:nvSpPr>
            <p:cNvPr id="51" name="TextBox 50"/>
            <p:cNvSpPr txBox="1"/>
            <p:nvPr/>
          </p:nvSpPr>
          <p:spPr>
            <a:xfrm>
              <a:off x="4431877" y="5386737"/>
              <a:ext cx="1641258" cy="400110"/>
            </a:xfrm>
            <a:prstGeom prst="rect">
              <a:avLst/>
            </a:prstGeom>
            <a:noFill/>
          </p:spPr>
          <p:txBody>
            <a:bodyPr wrap="square" rtlCol="0">
              <a:spAutoFit/>
            </a:bodyPr>
            <a:lstStyle/>
            <a:p>
              <a:pPr algn="ctr"/>
              <a:r>
                <a:rPr lang="en-US" altLang="zh-CN" sz="2000" dirty="0" smtClean="0">
                  <a:solidFill>
                    <a:schemeClr val="bg1"/>
                  </a:solidFill>
                  <a:latin typeface="Britannic Bold" panose="020B0903060703020204" pitchFamily="34" charset="0"/>
                </a:rPr>
                <a:t>TSTCEL1003</a:t>
              </a:r>
              <a:endParaRPr lang="en-US" sz="2000" dirty="0">
                <a:solidFill>
                  <a:schemeClr val="bg1"/>
                </a:solidFill>
                <a:latin typeface="Britannic Bold" panose="020B0903060703020204" pitchFamily="34" charset="0"/>
              </a:endParaRPr>
            </a:p>
          </p:txBody>
        </p:sp>
        <p:sp>
          <p:nvSpPr>
            <p:cNvPr id="52" name="TextBox 51"/>
            <p:cNvSpPr txBox="1"/>
            <p:nvPr/>
          </p:nvSpPr>
          <p:spPr>
            <a:xfrm>
              <a:off x="6210928" y="3897768"/>
              <a:ext cx="1641258" cy="400110"/>
            </a:xfrm>
            <a:prstGeom prst="rect">
              <a:avLst/>
            </a:prstGeom>
            <a:noFill/>
          </p:spPr>
          <p:txBody>
            <a:bodyPr wrap="square" rtlCol="0">
              <a:spAutoFit/>
            </a:bodyPr>
            <a:lstStyle/>
            <a:p>
              <a:pPr algn="ctr"/>
              <a:r>
                <a:rPr lang="en-US" altLang="zh-CN" sz="2000" dirty="0" err="1" smtClean="0">
                  <a:solidFill>
                    <a:schemeClr val="bg1"/>
                  </a:solidFill>
                  <a:latin typeface="Britannic Bold" panose="020B0903060703020204" pitchFamily="34" charset="0"/>
                </a:rPr>
                <a:t>Ufemto</a:t>
              </a:r>
              <a:endParaRPr lang="en-US" sz="2000" dirty="0">
                <a:solidFill>
                  <a:schemeClr val="bg1"/>
                </a:solidFill>
                <a:latin typeface="Britannic Bold" panose="020B0903060703020204" pitchFamily="34" charset="0"/>
              </a:endParaRPr>
            </a:p>
          </p:txBody>
        </p:sp>
        <p:sp>
          <p:nvSpPr>
            <p:cNvPr id="53" name="TextBox 52"/>
            <p:cNvSpPr txBox="1"/>
            <p:nvPr/>
          </p:nvSpPr>
          <p:spPr>
            <a:xfrm>
              <a:off x="6147637" y="4632968"/>
              <a:ext cx="1641258" cy="400110"/>
            </a:xfrm>
            <a:prstGeom prst="rect">
              <a:avLst/>
            </a:prstGeom>
            <a:noFill/>
          </p:spPr>
          <p:txBody>
            <a:bodyPr wrap="square" rtlCol="0">
              <a:spAutoFit/>
            </a:bodyPr>
            <a:lstStyle/>
            <a:p>
              <a:pPr algn="ctr"/>
              <a:r>
                <a:rPr lang="en-US" sz="2000" dirty="0" smtClean="0">
                  <a:solidFill>
                    <a:schemeClr val="bg1"/>
                  </a:solidFill>
                  <a:latin typeface="Britannic Bold" panose="020B0903060703020204" pitchFamily="34" charset="0"/>
                </a:rPr>
                <a:t>PG4Z</a:t>
              </a:r>
              <a:endParaRPr lang="en-US" sz="2000" dirty="0">
                <a:solidFill>
                  <a:schemeClr val="bg1"/>
                </a:solidFill>
                <a:latin typeface="Britannic Bold" panose="020B0903060703020204" pitchFamily="34" charset="0"/>
              </a:endParaRPr>
            </a:p>
          </p:txBody>
        </p:sp>
        <p:sp>
          <p:nvSpPr>
            <p:cNvPr id="60" name="TextBox 59"/>
            <p:cNvSpPr txBox="1"/>
            <p:nvPr/>
          </p:nvSpPr>
          <p:spPr>
            <a:xfrm>
              <a:off x="6242057" y="5386737"/>
              <a:ext cx="1641258" cy="400110"/>
            </a:xfrm>
            <a:prstGeom prst="rect">
              <a:avLst/>
            </a:prstGeom>
            <a:noFill/>
          </p:spPr>
          <p:txBody>
            <a:bodyPr wrap="square" rtlCol="0">
              <a:spAutoFit/>
            </a:bodyPr>
            <a:lstStyle/>
            <a:p>
              <a:pPr algn="ctr"/>
              <a:r>
                <a:rPr lang="en-US" sz="2000" dirty="0" err="1" smtClean="0">
                  <a:solidFill>
                    <a:schemeClr val="bg1"/>
                  </a:solidFill>
                  <a:latin typeface="Britannic Bold" panose="020B0903060703020204" pitchFamily="34" charset="0"/>
                </a:rPr>
                <a:t>Ufemto</a:t>
              </a:r>
              <a:endParaRPr lang="en-US" sz="2000" dirty="0">
                <a:solidFill>
                  <a:schemeClr val="bg1"/>
                </a:solidFill>
                <a:latin typeface="Britannic Bold" panose="020B0903060703020204" pitchFamily="34" charset="0"/>
              </a:endParaRPr>
            </a:p>
          </p:txBody>
        </p:sp>
        <p:sp>
          <p:nvSpPr>
            <p:cNvPr id="61" name="TextBox 60"/>
            <p:cNvSpPr txBox="1"/>
            <p:nvPr/>
          </p:nvSpPr>
          <p:spPr>
            <a:xfrm>
              <a:off x="8077228" y="3943802"/>
              <a:ext cx="1641258" cy="400110"/>
            </a:xfrm>
            <a:prstGeom prst="rect">
              <a:avLst/>
            </a:prstGeom>
            <a:noFill/>
          </p:spPr>
          <p:txBody>
            <a:bodyPr wrap="square" rtlCol="0">
              <a:spAutoFit/>
            </a:bodyPr>
            <a:lstStyle/>
            <a:p>
              <a:pPr algn="ctr"/>
              <a:r>
                <a:rPr lang="en-US" altLang="zh-CN" sz="2000" dirty="0" err="1" smtClean="0">
                  <a:solidFill>
                    <a:schemeClr val="bg1"/>
                  </a:solidFill>
                  <a:latin typeface="Britannic Bold" panose="020B0903060703020204" pitchFamily="34" charset="0"/>
                </a:rPr>
                <a:t>Mako</a:t>
              </a:r>
              <a:endParaRPr lang="en-US" sz="2000" dirty="0">
                <a:solidFill>
                  <a:schemeClr val="bg1"/>
                </a:solidFill>
                <a:latin typeface="Britannic Bold" panose="020B0903060703020204" pitchFamily="34" charset="0"/>
              </a:endParaRPr>
            </a:p>
          </p:txBody>
        </p:sp>
        <p:sp>
          <p:nvSpPr>
            <p:cNvPr id="62" name="TextBox 61"/>
            <p:cNvSpPr txBox="1"/>
            <p:nvPr/>
          </p:nvSpPr>
          <p:spPr>
            <a:xfrm>
              <a:off x="8044160" y="4632968"/>
              <a:ext cx="1641258" cy="400110"/>
            </a:xfrm>
            <a:prstGeom prst="rect">
              <a:avLst/>
            </a:prstGeom>
            <a:noFill/>
          </p:spPr>
          <p:txBody>
            <a:bodyPr wrap="square" rtlCol="0">
              <a:spAutoFit/>
            </a:bodyPr>
            <a:lstStyle/>
            <a:p>
              <a:pPr algn="ctr"/>
              <a:r>
                <a:rPr lang="en-US" sz="2000" dirty="0" smtClean="0">
                  <a:solidFill>
                    <a:schemeClr val="bg1"/>
                  </a:solidFill>
                  <a:latin typeface="Britannic Bold" panose="020B0903060703020204" pitchFamily="34" charset="0"/>
                </a:rPr>
                <a:t>Python</a:t>
              </a:r>
              <a:endParaRPr lang="en-US" sz="2000" dirty="0">
                <a:solidFill>
                  <a:schemeClr val="bg1"/>
                </a:solidFill>
                <a:latin typeface="Britannic Bold" panose="020B0903060703020204" pitchFamily="34" charset="0"/>
              </a:endParaRPr>
            </a:p>
          </p:txBody>
        </p:sp>
        <p:sp>
          <p:nvSpPr>
            <p:cNvPr id="63" name="TextBox 62"/>
            <p:cNvSpPr txBox="1"/>
            <p:nvPr/>
          </p:nvSpPr>
          <p:spPr>
            <a:xfrm>
              <a:off x="8077228" y="5372923"/>
              <a:ext cx="1641258" cy="400110"/>
            </a:xfrm>
            <a:prstGeom prst="rect">
              <a:avLst/>
            </a:prstGeom>
            <a:noFill/>
          </p:spPr>
          <p:txBody>
            <a:bodyPr wrap="square" rtlCol="0">
              <a:spAutoFit/>
            </a:bodyPr>
            <a:lstStyle/>
            <a:p>
              <a:pPr algn="ctr"/>
              <a:r>
                <a:rPr lang="en-US" altLang="zh-CN" sz="2000" dirty="0" err="1" smtClean="0">
                  <a:solidFill>
                    <a:schemeClr val="bg1"/>
                  </a:solidFill>
                  <a:latin typeface="Britannic Bold" panose="020B0903060703020204" pitchFamily="34" charset="0"/>
                </a:rPr>
                <a:t>Mako</a:t>
              </a:r>
              <a:endParaRPr lang="en-US" sz="2000" dirty="0">
                <a:solidFill>
                  <a:schemeClr val="bg1"/>
                </a:solidFill>
                <a:latin typeface="Britannic Bold" panose="020B0903060703020204" pitchFamily="34" charset="0"/>
              </a:endParaRPr>
            </a:p>
          </p:txBody>
        </p:sp>
      </p:grpSp>
    </p:spTree>
    <p:extLst>
      <p:ext uri="{BB962C8B-B14F-4D97-AF65-F5344CB8AC3E}">
        <p14:creationId xmlns:p14="http://schemas.microsoft.com/office/powerpoint/2010/main" val="142035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2" presetClass="entr" presetSubtype="4"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19"/>
          <p:cNvCxnSpPr>
            <a:cxnSpLocks noChangeShapeType="1"/>
          </p:cNvCxnSpPr>
          <p:nvPr/>
        </p:nvCxnSpPr>
        <p:spPr bwMode="auto">
          <a:xfrm>
            <a:off x="3548915" y="2658714"/>
            <a:ext cx="931073" cy="897286"/>
          </a:xfrm>
          <a:prstGeom prst="straightConnector1">
            <a:avLst/>
          </a:prstGeom>
          <a:noFill/>
          <a:ln w="57150">
            <a:solidFill>
              <a:srgbClr val="3C9DAD"/>
            </a:solidFill>
            <a:bevel/>
            <a:headEnd/>
            <a:tailEnd type="triangle" w="med" len="med"/>
          </a:ln>
          <a:extLst>
            <a:ext uri="{909E8E84-426E-40DD-AFC4-6F175D3DCCD1}">
              <a14:hiddenFill xmlns:a14="http://schemas.microsoft.com/office/drawing/2010/main">
                <a:noFill/>
              </a14:hiddenFill>
            </a:ext>
          </a:extLst>
        </p:spPr>
      </p:cxnSp>
      <p:cxnSp>
        <p:nvCxnSpPr>
          <p:cNvPr id="11" name="Straight Arrow Connector 29"/>
          <p:cNvCxnSpPr>
            <a:cxnSpLocks noChangeShapeType="1"/>
          </p:cNvCxnSpPr>
          <p:nvPr/>
        </p:nvCxnSpPr>
        <p:spPr bwMode="auto">
          <a:xfrm flipH="1">
            <a:off x="6438266" y="2729513"/>
            <a:ext cx="1011413" cy="797912"/>
          </a:xfrm>
          <a:prstGeom prst="straightConnector1">
            <a:avLst/>
          </a:prstGeom>
          <a:noFill/>
          <a:ln w="57150">
            <a:solidFill>
              <a:srgbClr val="3C9DAD"/>
            </a:solidFill>
            <a:bevel/>
            <a:headEnd/>
            <a:tailEnd type="triangle" w="med" len="med"/>
          </a:ln>
          <a:extLst>
            <a:ext uri="{909E8E84-426E-40DD-AFC4-6F175D3DCCD1}">
              <a14:hiddenFill xmlns:a14="http://schemas.microsoft.com/office/drawing/2010/main">
                <a:noFill/>
              </a14:hiddenFill>
            </a:ext>
          </a:extLst>
        </p:spPr>
      </p:cxnSp>
      <p:grpSp>
        <p:nvGrpSpPr>
          <p:cNvPr id="4" name="组合 37"/>
          <p:cNvGrpSpPr/>
          <p:nvPr/>
        </p:nvGrpSpPr>
        <p:grpSpPr>
          <a:xfrm>
            <a:off x="2216498" y="1837633"/>
            <a:ext cx="2892535" cy="363441"/>
            <a:chOff x="4226011" y="5219467"/>
            <a:chExt cx="3608174" cy="363441"/>
          </a:xfrm>
        </p:grpSpPr>
        <p:grpSp>
          <p:nvGrpSpPr>
            <p:cNvPr id="5" name="组合 36"/>
            <p:cNvGrpSpPr/>
            <p:nvPr/>
          </p:nvGrpSpPr>
          <p:grpSpPr>
            <a:xfrm>
              <a:off x="4226011" y="5219467"/>
              <a:ext cx="3608174" cy="363441"/>
              <a:chOff x="4226011" y="5219467"/>
              <a:chExt cx="3608174" cy="363441"/>
            </a:xfrm>
          </p:grpSpPr>
          <p:sp>
            <p:nvSpPr>
              <p:cNvPr id="8" name="矩形 35"/>
              <p:cNvSpPr/>
              <p:nvPr/>
            </p:nvSpPr>
            <p:spPr>
              <a:xfrm>
                <a:off x="4226011" y="5219468"/>
                <a:ext cx="2571881" cy="363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44"/>
              <p:cNvSpPr/>
              <p:nvPr/>
            </p:nvSpPr>
            <p:spPr>
              <a:xfrm>
                <a:off x="6797893" y="5219467"/>
                <a:ext cx="1036292" cy="363440"/>
              </a:xfrm>
              <a:prstGeom prst="rect">
                <a:avLst/>
              </a:prstGeom>
              <a:solidFill>
                <a:srgbClr val="3C9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 name="矩形 45"/>
            <p:cNvSpPr/>
            <p:nvPr/>
          </p:nvSpPr>
          <p:spPr>
            <a:xfrm>
              <a:off x="7053125" y="5262687"/>
              <a:ext cx="646431" cy="276999"/>
            </a:xfrm>
            <a:prstGeom prst="rect">
              <a:avLst/>
            </a:prstGeom>
          </p:spPr>
          <p:txBody>
            <a:bodyPr wrap="none">
              <a:spAutoFit/>
            </a:bodyPr>
            <a:lstStyle/>
            <a:p>
              <a:r>
                <a:rPr lang="en-US" altLang="zh-CN" sz="1200" dirty="0" smtClean="0">
                  <a:solidFill>
                    <a:prstClr val="white"/>
                  </a:solidFill>
                </a:rPr>
                <a:t>Enter</a:t>
              </a:r>
              <a:endParaRPr lang="zh-CN" altLang="en-US" sz="1200" dirty="0">
                <a:solidFill>
                  <a:prstClr val="white"/>
                </a:solidFill>
              </a:endParaRPr>
            </a:p>
          </p:txBody>
        </p:sp>
        <p:sp>
          <p:nvSpPr>
            <p:cNvPr id="7" name="矩形 46"/>
            <p:cNvSpPr/>
            <p:nvPr/>
          </p:nvSpPr>
          <p:spPr>
            <a:xfrm>
              <a:off x="4307023" y="5258152"/>
              <a:ext cx="892222" cy="276999"/>
            </a:xfrm>
            <a:prstGeom prst="rect">
              <a:avLst/>
            </a:prstGeom>
          </p:spPr>
          <p:txBody>
            <a:bodyPr wrap="none">
              <a:spAutoFit/>
            </a:bodyPr>
            <a:lstStyle/>
            <a:p>
              <a:r>
                <a:rPr lang="en-US" altLang="zh-CN" sz="1200" dirty="0" smtClean="0">
                  <a:solidFill>
                    <a:prstClr val="white">
                      <a:lumMod val="75000"/>
                    </a:prstClr>
                  </a:solidFill>
                </a:rPr>
                <a:t> Head ID</a:t>
              </a:r>
              <a:endParaRPr lang="zh-CN" altLang="en-US" sz="1200" dirty="0">
                <a:solidFill>
                  <a:prstClr val="white">
                    <a:lumMod val="75000"/>
                  </a:prstClr>
                </a:solidFill>
              </a:endParaRPr>
            </a:p>
          </p:txBody>
        </p:sp>
      </p:grpSp>
      <p:sp>
        <p:nvSpPr>
          <p:cNvPr id="16" name="TextBox 15"/>
          <p:cNvSpPr txBox="1"/>
          <p:nvPr/>
        </p:nvSpPr>
        <p:spPr>
          <a:xfrm>
            <a:off x="2607133" y="2248510"/>
            <a:ext cx="1943100" cy="461665"/>
          </a:xfrm>
          <a:prstGeom prst="rect">
            <a:avLst/>
          </a:prstGeom>
          <a:noFill/>
        </p:spPr>
        <p:txBody>
          <a:bodyPr wrap="square" rtlCol="0">
            <a:spAutoFit/>
          </a:bodyPr>
          <a:lstStyle/>
          <a:p>
            <a:pPr algn="ctr"/>
            <a:r>
              <a:rPr lang="zh-CN" altLang="en-US" sz="2400" b="1" dirty="0">
                <a:solidFill>
                  <a:srgbClr val="3C9DAD"/>
                </a:solidFill>
              </a:rPr>
              <a:t>磁头 </a:t>
            </a:r>
            <a:r>
              <a:rPr lang="en-US" altLang="zh-CN" sz="2400" b="1" dirty="0">
                <a:solidFill>
                  <a:srgbClr val="3C9DAD"/>
                </a:solidFill>
              </a:rPr>
              <a:t>ID</a:t>
            </a:r>
            <a:endParaRPr lang="en-US" sz="2400" b="1" dirty="0">
              <a:solidFill>
                <a:srgbClr val="3C9DAD"/>
              </a:solidFill>
            </a:endParaRPr>
          </a:p>
        </p:txBody>
      </p:sp>
      <p:pic>
        <p:nvPicPr>
          <p:cNvPr id="12" name="Picture 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857" y="1146975"/>
            <a:ext cx="1133475" cy="11816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6364743" y="2318777"/>
            <a:ext cx="2645907" cy="461665"/>
          </a:xfrm>
          <a:prstGeom prst="rect">
            <a:avLst/>
          </a:prstGeom>
          <a:noFill/>
        </p:spPr>
        <p:txBody>
          <a:bodyPr wrap="square" rtlCol="0">
            <a:spAutoFit/>
          </a:bodyPr>
          <a:lstStyle/>
          <a:p>
            <a:pPr algn="ctr"/>
            <a:r>
              <a:rPr lang="zh-CN" altLang="en-US" sz="2400" b="1" dirty="0">
                <a:solidFill>
                  <a:srgbClr val="3C9DAD"/>
                </a:solidFill>
              </a:rPr>
              <a:t>机器与磁头分布图</a:t>
            </a:r>
            <a:endParaRPr lang="en-US" sz="2400" b="1" dirty="0">
              <a:solidFill>
                <a:srgbClr val="3C9DAD"/>
              </a:solidFill>
            </a:endParaRPr>
          </a:p>
        </p:txBody>
      </p:sp>
      <p:sp>
        <p:nvSpPr>
          <p:cNvPr id="31" name="Freeform 16"/>
          <p:cNvSpPr>
            <a:spLocks noEditPoints="1"/>
          </p:cNvSpPr>
          <p:nvPr/>
        </p:nvSpPr>
        <p:spPr bwMode="auto">
          <a:xfrm>
            <a:off x="3910861" y="3842911"/>
            <a:ext cx="3082008" cy="2298596"/>
          </a:xfrm>
          <a:custGeom>
            <a:avLst/>
            <a:gdLst>
              <a:gd name="T0" fmla="*/ 13573926 w 2138"/>
              <a:gd name="T1" fmla="*/ 388922381 h 1548"/>
              <a:gd name="T2" fmla="*/ 523846051 w 2138"/>
              <a:gd name="T3" fmla="*/ 388922381 h 1548"/>
              <a:gd name="T4" fmla="*/ 535157823 w 2138"/>
              <a:gd name="T5" fmla="*/ 382139096 h 1548"/>
              <a:gd name="T6" fmla="*/ 534403772 w 2138"/>
              <a:gd name="T7" fmla="*/ 369325389 h 1548"/>
              <a:gd name="T8" fmla="*/ 480108569 w 2138"/>
              <a:gd name="T9" fmla="*/ 290184556 h 1548"/>
              <a:gd name="T10" fmla="*/ 480108569 w 2138"/>
              <a:gd name="T11" fmla="*/ 12813206 h 1548"/>
              <a:gd name="T12" fmla="*/ 467540379 w 2138"/>
              <a:gd name="T13" fmla="*/ 0 h 1548"/>
              <a:gd name="T14" fmla="*/ 69879598 w 2138"/>
              <a:gd name="T15" fmla="*/ 0 h 1548"/>
              <a:gd name="T16" fmla="*/ 57311408 w 2138"/>
              <a:gd name="T17" fmla="*/ 12813206 h 1548"/>
              <a:gd name="T18" fmla="*/ 57311408 w 2138"/>
              <a:gd name="T19" fmla="*/ 290184556 h 1548"/>
              <a:gd name="T20" fmla="*/ 3016205 w 2138"/>
              <a:gd name="T21" fmla="*/ 369325389 h 1548"/>
              <a:gd name="T22" fmla="*/ 2262154 w 2138"/>
              <a:gd name="T23" fmla="*/ 382139096 h 1548"/>
              <a:gd name="T24" fmla="*/ 13573926 w 2138"/>
              <a:gd name="T25" fmla="*/ 388922381 h 1548"/>
              <a:gd name="T26" fmla="*/ 82447788 w 2138"/>
              <a:gd name="T27" fmla="*/ 25375291 h 1548"/>
              <a:gd name="T28" fmla="*/ 454720505 w 2138"/>
              <a:gd name="T29" fmla="*/ 25375291 h 1548"/>
              <a:gd name="T30" fmla="*/ 454720505 w 2138"/>
              <a:gd name="T31" fmla="*/ 281390796 h 1548"/>
              <a:gd name="T32" fmla="*/ 82447788 w 2138"/>
              <a:gd name="T33" fmla="*/ 281390796 h 1548"/>
              <a:gd name="T34" fmla="*/ 82447788 w 2138"/>
              <a:gd name="T35" fmla="*/ 25375291 h 1548"/>
              <a:gd name="T36" fmla="*/ 76415378 w 2138"/>
              <a:gd name="T37" fmla="*/ 306766087 h 1548"/>
              <a:gd name="T38" fmla="*/ 460753416 w 2138"/>
              <a:gd name="T39" fmla="*/ 306766087 h 1548"/>
              <a:gd name="T40" fmla="*/ 499966590 w 2138"/>
              <a:gd name="T41" fmla="*/ 363798212 h 1548"/>
              <a:gd name="T42" fmla="*/ 37453387 w 2138"/>
              <a:gd name="T43" fmla="*/ 363798212 h 1548"/>
              <a:gd name="T44" fmla="*/ 76415378 w 2138"/>
              <a:gd name="T45" fmla="*/ 306766087 h 154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38" h="1548">
                <a:moveTo>
                  <a:pt x="54" y="1548"/>
                </a:moveTo>
                <a:cubicBezTo>
                  <a:pt x="2084" y="1548"/>
                  <a:pt x="2084" y="1548"/>
                  <a:pt x="2084" y="1548"/>
                </a:cubicBezTo>
                <a:cubicBezTo>
                  <a:pt x="2103" y="1548"/>
                  <a:pt x="2120" y="1538"/>
                  <a:pt x="2129" y="1521"/>
                </a:cubicBezTo>
                <a:cubicBezTo>
                  <a:pt x="2138" y="1505"/>
                  <a:pt x="2136" y="1485"/>
                  <a:pt x="2126" y="1470"/>
                </a:cubicBezTo>
                <a:cubicBezTo>
                  <a:pt x="1910" y="1155"/>
                  <a:pt x="1910" y="1155"/>
                  <a:pt x="1910" y="1155"/>
                </a:cubicBezTo>
                <a:cubicBezTo>
                  <a:pt x="1910" y="51"/>
                  <a:pt x="1910" y="51"/>
                  <a:pt x="1910" y="51"/>
                </a:cubicBezTo>
                <a:cubicBezTo>
                  <a:pt x="1910" y="23"/>
                  <a:pt x="1888" y="0"/>
                  <a:pt x="1860" y="0"/>
                </a:cubicBezTo>
                <a:cubicBezTo>
                  <a:pt x="278" y="0"/>
                  <a:pt x="278" y="0"/>
                  <a:pt x="278" y="0"/>
                </a:cubicBezTo>
                <a:cubicBezTo>
                  <a:pt x="250" y="0"/>
                  <a:pt x="228" y="23"/>
                  <a:pt x="228" y="51"/>
                </a:cubicBezTo>
                <a:cubicBezTo>
                  <a:pt x="228" y="1155"/>
                  <a:pt x="228" y="1155"/>
                  <a:pt x="228" y="1155"/>
                </a:cubicBezTo>
                <a:cubicBezTo>
                  <a:pt x="12" y="1470"/>
                  <a:pt x="12" y="1470"/>
                  <a:pt x="12" y="1470"/>
                </a:cubicBezTo>
                <a:cubicBezTo>
                  <a:pt x="1" y="1485"/>
                  <a:pt x="0" y="1505"/>
                  <a:pt x="9" y="1521"/>
                </a:cubicBezTo>
                <a:cubicBezTo>
                  <a:pt x="17" y="1538"/>
                  <a:pt x="35" y="1548"/>
                  <a:pt x="54" y="1548"/>
                </a:cubicBezTo>
                <a:close/>
                <a:moveTo>
                  <a:pt x="328" y="101"/>
                </a:moveTo>
                <a:cubicBezTo>
                  <a:pt x="1809" y="101"/>
                  <a:pt x="1809" y="101"/>
                  <a:pt x="1809" y="101"/>
                </a:cubicBezTo>
                <a:cubicBezTo>
                  <a:pt x="1809" y="1120"/>
                  <a:pt x="1809" y="1120"/>
                  <a:pt x="1809" y="1120"/>
                </a:cubicBezTo>
                <a:cubicBezTo>
                  <a:pt x="328" y="1120"/>
                  <a:pt x="328" y="1120"/>
                  <a:pt x="328" y="1120"/>
                </a:cubicBezTo>
                <a:lnTo>
                  <a:pt x="328" y="101"/>
                </a:lnTo>
                <a:close/>
                <a:moveTo>
                  <a:pt x="304" y="1221"/>
                </a:moveTo>
                <a:cubicBezTo>
                  <a:pt x="1833" y="1221"/>
                  <a:pt x="1833" y="1221"/>
                  <a:pt x="1833" y="1221"/>
                </a:cubicBezTo>
                <a:cubicBezTo>
                  <a:pt x="1989" y="1448"/>
                  <a:pt x="1989" y="1448"/>
                  <a:pt x="1989" y="1448"/>
                </a:cubicBezTo>
                <a:cubicBezTo>
                  <a:pt x="149" y="1448"/>
                  <a:pt x="149" y="1448"/>
                  <a:pt x="149" y="1448"/>
                </a:cubicBezTo>
                <a:lnTo>
                  <a:pt x="304" y="1221"/>
                </a:lnTo>
                <a:close/>
              </a:path>
            </a:pathLst>
          </a:custGeom>
          <a:solidFill>
            <a:srgbClr val="3C9DAD">
              <a:alpha val="70195"/>
            </a:srgbClr>
          </a:solidFill>
          <a:ln>
            <a:noFill/>
          </a:ln>
          <a:extLst/>
        </p:spPr>
        <p:txBody>
          <a:bodyPr/>
          <a:lstStyle/>
          <a:p>
            <a:pPr eaLnBrk="0" fontAlgn="base" hangingPunct="0">
              <a:spcBef>
                <a:spcPct val="0"/>
              </a:spcBef>
              <a:spcAft>
                <a:spcPct val="0"/>
              </a:spcAft>
            </a:pPr>
            <a:endParaRPr lang="en-US" smtClean="0">
              <a:solidFill>
                <a:prstClr val="black"/>
              </a:solidFill>
              <a:ea typeface="宋体" panose="02010600030101010101" pitchFamily="2" charset="-122"/>
            </a:endParaRPr>
          </a:p>
        </p:txBody>
      </p:sp>
      <p:pic>
        <p:nvPicPr>
          <p:cNvPr id="33" name="Picture 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0747" y="1144326"/>
            <a:ext cx="1133475" cy="11816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35" name="Freeform 14"/>
          <p:cNvSpPr>
            <a:spLocks noEditPoints="1"/>
          </p:cNvSpPr>
          <p:nvPr/>
        </p:nvSpPr>
        <p:spPr bwMode="auto">
          <a:xfrm>
            <a:off x="4894206" y="4220410"/>
            <a:ext cx="1115319" cy="1058241"/>
          </a:xfrm>
          <a:custGeom>
            <a:avLst/>
            <a:gdLst>
              <a:gd name="T0" fmla="*/ 420944959 w 1728"/>
              <a:gd name="T1" fmla="*/ 204071828 h 1728"/>
              <a:gd name="T2" fmla="*/ 395593360 w 1728"/>
              <a:gd name="T3" fmla="*/ 204071828 h 1728"/>
              <a:gd name="T4" fmla="*/ 411155728 w 1728"/>
              <a:gd name="T5" fmla="*/ 153367629 h 1728"/>
              <a:gd name="T6" fmla="*/ 370241260 w 1728"/>
              <a:gd name="T7" fmla="*/ 63505502 h 1728"/>
              <a:gd name="T8" fmla="*/ 334346410 w 1728"/>
              <a:gd name="T9" fmla="*/ 81327424 h 1728"/>
              <a:gd name="T10" fmla="*/ 309245316 w 1728"/>
              <a:gd name="T11" fmla="*/ 34388313 h 1728"/>
              <a:gd name="T12" fmla="*/ 216873632 w 1728"/>
              <a:gd name="T13" fmla="*/ 0 h 1728"/>
              <a:gd name="T14" fmla="*/ 204071828 w 1728"/>
              <a:gd name="T15" fmla="*/ 37902396 h 1728"/>
              <a:gd name="T16" fmla="*/ 153367629 w 1728"/>
              <a:gd name="T17" fmla="*/ 22340029 h 1728"/>
              <a:gd name="T18" fmla="*/ 63505502 w 1728"/>
              <a:gd name="T19" fmla="*/ 63505502 h 1728"/>
              <a:gd name="T20" fmla="*/ 63505502 w 1728"/>
              <a:gd name="T21" fmla="*/ 81327424 h 1728"/>
              <a:gd name="T22" fmla="*/ 57481360 w 1728"/>
              <a:gd name="T23" fmla="*/ 134290677 h 1728"/>
              <a:gd name="T24" fmla="*/ 17821922 w 1728"/>
              <a:gd name="T25" fmla="*/ 130776594 h 1728"/>
              <a:gd name="T26" fmla="*/ 12550296 w 1728"/>
              <a:gd name="T27" fmla="*/ 229423928 h 1728"/>
              <a:gd name="T28" fmla="*/ 45935087 w 1728"/>
              <a:gd name="T29" fmla="*/ 271091914 h 1728"/>
              <a:gd name="T30" fmla="*/ 15311863 w 1728"/>
              <a:gd name="T31" fmla="*/ 296695020 h 1728"/>
              <a:gd name="T32" fmla="*/ 81327424 w 1728"/>
              <a:gd name="T33" fmla="*/ 370241260 h 1728"/>
              <a:gd name="T34" fmla="*/ 134290677 w 1728"/>
              <a:gd name="T35" fmla="*/ 376014397 h 1728"/>
              <a:gd name="T36" fmla="*/ 130776594 w 1728"/>
              <a:gd name="T37" fmla="*/ 415924840 h 1728"/>
              <a:gd name="T38" fmla="*/ 216873632 w 1728"/>
              <a:gd name="T39" fmla="*/ 433746762 h 1728"/>
              <a:gd name="T40" fmla="*/ 229423928 w 1728"/>
              <a:gd name="T41" fmla="*/ 395844366 h 1728"/>
              <a:gd name="T42" fmla="*/ 280379134 w 1728"/>
              <a:gd name="T43" fmla="*/ 411155728 h 1728"/>
              <a:gd name="T44" fmla="*/ 370241260 w 1728"/>
              <a:gd name="T45" fmla="*/ 370241260 h 1728"/>
              <a:gd name="T46" fmla="*/ 370241260 w 1728"/>
              <a:gd name="T47" fmla="*/ 352168332 h 1728"/>
              <a:gd name="T48" fmla="*/ 376014397 w 1728"/>
              <a:gd name="T49" fmla="*/ 299456085 h 1728"/>
              <a:gd name="T50" fmla="*/ 415924840 w 1728"/>
              <a:gd name="T51" fmla="*/ 302719162 h 1728"/>
              <a:gd name="T52" fmla="*/ 429981673 w 1728"/>
              <a:gd name="T53" fmla="*/ 207836917 h 1728"/>
              <a:gd name="T54" fmla="*/ 374759367 w 1728"/>
              <a:gd name="T55" fmla="*/ 271342920 h 1728"/>
              <a:gd name="T56" fmla="*/ 325812209 w 1728"/>
              <a:gd name="T57" fmla="*/ 325812209 h 1728"/>
              <a:gd name="T58" fmla="*/ 325812209 w 1728"/>
              <a:gd name="T59" fmla="*/ 343633630 h 1728"/>
              <a:gd name="T60" fmla="*/ 298954073 w 1728"/>
              <a:gd name="T61" fmla="*/ 389819723 h 1728"/>
              <a:gd name="T62" fmla="*/ 290670377 w 1728"/>
              <a:gd name="T63" fmla="*/ 366726676 h 1728"/>
              <a:gd name="T64" fmla="*/ 216873632 w 1728"/>
              <a:gd name="T65" fmla="*/ 370994278 h 1728"/>
              <a:gd name="T66" fmla="*/ 204071828 w 1728"/>
              <a:gd name="T67" fmla="*/ 407892650 h 1728"/>
              <a:gd name="T68" fmla="*/ 162403842 w 1728"/>
              <a:gd name="T69" fmla="*/ 375010373 h 1728"/>
              <a:gd name="T70" fmla="*/ 155626682 w 1728"/>
              <a:gd name="T71" fmla="*/ 358192475 h 1728"/>
              <a:gd name="T72" fmla="*/ 89862127 w 1728"/>
              <a:gd name="T73" fmla="*/ 325812209 h 1728"/>
              <a:gd name="T74" fmla="*/ 43927040 w 1728"/>
              <a:gd name="T75" fmla="*/ 298954073 h 1728"/>
              <a:gd name="T76" fmla="*/ 66769080 w 1728"/>
              <a:gd name="T77" fmla="*/ 290670377 h 1728"/>
              <a:gd name="T78" fmla="*/ 62752484 w 1728"/>
              <a:gd name="T79" fmla="*/ 216873632 h 1728"/>
              <a:gd name="T80" fmla="*/ 25603106 w 1728"/>
              <a:gd name="T81" fmla="*/ 204071828 h 1728"/>
              <a:gd name="T82" fmla="*/ 58736389 w 1728"/>
              <a:gd name="T83" fmla="*/ 162403842 h 1728"/>
              <a:gd name="T84" fmla="*/ 75303282 w 1728"/>
              <a:gd name="T85" fmla="*/ 155626682 h 1728"/>
              <a:gd name="T86" fmla="*/ 107934553 w 1728"/>
              <a:gd name="T87" fmla="*/ 89862127 h 1728"/>
              <a:gd name="T88" fmla="*/ 134541683 w 1728"/>
              <a:gd name="T89" fmla="*/ 43927040 h 1728"/>
              <a:gd name="T90" fmla="*/ 142825380 w 1728"/>
              <a:gd name="T91" fmla="*/ 67271092 h 1728"/>
              <a:gd name="T92" fmla="*/ 216873632 w 1728"/>
              <a:gd name="T93" fmla="*/ 62752484 h 1728"/>
              <a:gd name="T94" fmla="*/ 229423928 w 1728"/>
              <a:gd name="T95" fmla="*/ 25603106 h 1728"/>
              <a:gd name="T96" fmla="*/ 271342920 w 1728"/>
              <a:gd name="T97" fmla="*/ 58736389 h 1728"/>
              <a:gd name="T98" fmla="*/ 325812209 w 1728"/>
              <a:gd name="T99" fmla="*/ 107934553 h 1728"/>
              <a:gd name="T100" fmla="*/ 334848422 w 1728"/>
              <a:gd name="T101" fmla="*/ 111699642 h 1728"/>
              <a:gd name="T102" fmla="*/ 360953540 w 1728"/>
              <a:gd name="T103" fmla="*/ 90615144 h 1728"/>
              <a:gd name="T104" fmla="*/ 371496290 w 1728"/>
              <a:gd name="T105" fmla="*/ 141821356 h 1728"/>
              <a:gd name="T106" fmla="*/ 359698510 w 1728"/>
              <a:gd name="T107" fmla="*/ 159140765 h 1728"/>
              <a:gd name="T108" fmla="*/ 374508361 w 1728"/>
              <a:gd name="T109" fmla="*/ 225658839 h 1728"/>
              <a:gd name="T110" fmla="*/ 383544574 w 1728"/>
              <a:gd name="T111" fmla="*/ 229423928 h 1728"/>
              <a:gd name="T112" fmla="*/ 397350401 w 1728"/>
              <a:gd name="T113" fmla="*/ 281132151 h 17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728" h="1728">
                <a:moveTo>
                  <a:pt x="1713" y="828"/>
                </a:moveTo>
                <a:cubicBezTo>
                  <a:pt x="1703" y="819"/>
                  <a:pt x="1690" y="813"/>
                  <a:pt x="1677" y="813"/>
                </a:cubicBezTo>
                <a:cubicBezTo>
                  <a:pt x="1677" y="813"/>
                  <a:pt x="1677" y="813"/>
                  <a:pt x="1677" y="813"/>
                </a:cubicBezTo>
                <a:cubicBezTo>
                  <a:pt x="1576" y="813"/>
                  <a:pt x="1576" y="813"/>
                  <a:pt x="1576" y="813"/>
                </a:cubicBezTo>
                <a:cubicBezTo>
                  <a:pt x="1573" y="757"/>
                  <a:pt x="1562" y="702"/>
                  <a:pt x="1545" y="648"/>
                </a:cubicBezTo>
                <a:cubicBezTo>
                  <a:pt x="1638" y="611"/>
                  <a:pt x="1638" y="611"/>
                  <a:pt x="1638" y="611"/>
                </a:cubicBezTo>
                <a:cubicBezTo>
                  <a:pt x="1664" y="600"/>
                  <a:pt x="1677" y="571"/>
                  <a:pt x="1667" y="545"/>
                </a:cubicBezTo>
                <a:cubicBezTo>
                  <a:pt x="1623" y="435"/>
                  <a:pt x="1559" y="337"/>
                  <a:pt x="1475" y="253"/>
                </a:cubicBezTo>
                <a:cubicBezTo>
                  <a:pt x="1456" y="234"/>
                  <a:pt x="1422" y="234"/>
                  <a:pt x="1403" y="253"/>
                </a:cubicBezTo>
                <a:cubicBezTo>
                  <a:pt x="1332" y="324"/>
                  <a:pt x="1332" y="324"/>
                  <a:pt x="1332" y="324"/>
                </a:cubicBezTo>
                <a:cubicBezTo>
                  <a:pt x="1290" y="287"/>
                  <a:pt x="1243" y="255"/>
                  <a:pt x="1193" y="229"/>
                </a:cubicBezTo>
                <a:cubicBezTo>
                  <a:pt x="1232" y="137"/>
                  <a:pt x="1232" y="137"/>
                  <a:pt x="1232" y="137"/>
                </a:cubicBezTo>
                <a:cubicBezTo>
                  <a:pt x="1244" y="111"/>
                  <a:pt x="1232" y="82"/>
                  <a:pt x="1206" y="71"/>
                </a:cubicBezTo>
                <a:cubicBezTo>
                  <a:pt x="1097" y="24"/>
                  <a:pt x="982" y="0"/>
                  <a:pt x="864" y="0"/>
                </a:cubicBezTo>
                <a:cubicBezTo>
                  <a:pt x="836" y="0"/>
                  <a:pt x="813" y="22"/>
                  <a:pt x="813" y="50"/>
                </a:cubicBezTo>
                <a:cubicBezTo>
                  <a:pt x="813" y="151"/>
                  <a:pt x="813" y="151"/>
                  <a:pt x="813" y="151"/>
                </a:cubicBezTo>
                <a:cubicBezTo>
                  <a:pt x="757" y="155"/>
                  <a:pt x="702" y="166"/>
                  <a:pt x="648" y="183"/>
                </a:cubicBezTo>
                <a:cubicBezTo>
                  <a:pt x="611" y="89"/>
                  <a:pt x="611" y="89"/>
                  <a:pt x="611" y="89"/>
                </a:cubicBezTo>
                <a:cubicBezTo>
                  <a:pt x="600" y="63"/>
                  <a:pt x="571" y="50"/>
                  <a:pt x="545" y="61"/>
                </a:cubicBezTo>
                <a:cubicBezTo>
                  <a:pt x="435" y="104"/>
                  <a:pt x="337" y="169"/>
                  <a:pt x="253" y="253"/>
                </a:cubicBezTo>
                <a:cubicBezTo>
                  <a:pt x="243" y="262"/>
                  <a:pt x="238" y="275"/>
                  <a:pt x="238" y="288"/>
                </a:cubicBezTo>
                <a:cubicBezTo>
                  <a:pt x="238" y="302"/>
                  <a:pt x="243" y="315"/>
                  <a:pt x="253" y="324"/>
                </a:cubicBezTo>
                <a:cubicBezTo>
                  <a:pt x="324" y="395"/>
                  <a:pt x="324" y="395"/>
                  <a:pt x="324" y="395"/>
                </a:cubicBezTo>
                <a:cubicBezTo>
                  <a:pt x="287" y="438"/>
                  <a:pt x="255" y="485"/>
                  <a:pt x="229" y="535"/>
                </a:cubicBezTo>
                <a:cubicBezTo>
                  <a:pt x="137" y="495"/>
                  <a:pt x="137" y="495"/>
                  <a:pt x="137" y="495"/>
                </a:cubicBezTo>
                <a:cubicBezTo>
                  <a:pt x="112" y="484"/>
                  <a:pt x="82" y="496"/>
                  <a:pt x="71" y="521"/>
                </a:cubicBezTo>
                <a:cubicBezTo>
                  <a:pt x="24" y="630"/>
                  <a:pt x="0" y="745"/>
                  <a:pt x="0" y="864"/>
                </a:cubicBezTo>
                <a:cubicBezTo>
                  <a:pt x="0" y="892"/>
                  <a:pt x="22" y="914"/>
                  <a:pt x="50" y="914"/>
                </a:cubicBezTo>
                <a:cubicBezTo>
                  <a:pt x="151" y="914"/>
                  <a:pt x="151" y="914"/>
                  <a:pt x="151" y="914"/>
                </a:cubicBezTo>
                <a:cubicBezTo>
                  <a:pt x="155" y="970"/>
                  <a:pt x="166" y="1026"/>
                  <a:pt x="183" y="1080"/>
                </a:cubicBezTo>
                <a:cubicBezTo>
                  <a:pt x="89" y="1117"/>
                  <a:pt x="89" y="1117"/>
                  <a:pt x="89" y="1117"/>
                </a:cubicBezTo>
                <a:cubicBezTo>
                  <a:pt x="63" y="1127"/>
                  <a:pt x="51" y="1156"/>
                  <a:pt x="61" y="1182"/>
                </a:cubicBezTo>
                <a:cubicBezTo>
                  <a:pt x="104" y="1292"/>
                  <a:pt x="169" y="1391"/>
                  <a:pt x="253" y="1475"/>
                </a:cubicBezTo>
                <a:cubicBezTo>
                  <a:pt x="273" y="1494"/>
                  <a:pt x="305" y="1494"/>
                  <a:pt x="324" y="1475"/>
                </a:cubicBezTo>
                <a:cubicBezTo>
                  <a:pt x="395" y="1404"/>
                  <a:pt x="395" y="1404"/>
                  <a:pt x="395" y="1404"/>
                </a:cubicBezTo>
                <a:cubicBezTo>
                  <a:pt x="438" y="1440"/>
                  <a:pt x="484" y="1472"/>
                  <a:pt x="535" y="1498"/>
                </a:cubicBezTo>
                <a:cubicBezTo>
                  <a:pt x="495" y="1591"/>
                  <a:pt x="495" y="1591"/>
                  <a:pt x="495" y="1591"/>
                </a:cubicBezTo>
                <a:cubicBezTo>
                  <a:pt x="484" y="1616"/>
                  <a:pt x="496" y="1646"/>
                  <a:pt x="521" y="1657"/>
                </a:cubicBezTo>
                <a:cubicBezTo>
                  <a:pt x="630" y="1704"/>
                  <a:pt x="745" y="1728"/>
                  <a:pt x="864" y="1728"/>
                </a:cubicBezTo>
                <a:cubicBezTo>
                  <a:pt x="864" y="1728"/>
                  <a:pt x="864" y="1728"/>
                  <a:pt x="864" y="1728"/>
                </a:cubicBezTo>
                <a:cubicBezTo>
                  <a:pt x="892" y="1728"/>
                  <a:pt x="914" y="1705"/>
                  <a:pt x="914" y="1677"/>
                </a:cubicBezTo>
                <a:cubicBezTo>
                  <a:pt x="914" y="1577"/>
                  <a:pt x="914" y="1577"/>
                  <a:pt x="914" y="1577"/>
                </a:cubicBezTo>
                <a:cubicBezTo>
                  <a:pt x="970" y="1573"/>
                  <a:pt x="1026" y="1562"/>
                  <a:pt x="1080" y="1545"/>
                </a:cubicBezTo>
                <a:cubicBezTo>
                  <a:pt x="1117" y="1638"/>
                  <a:pt x="1117" y="1638"/>
                  <a:pt x="1117" y="1638"/>
                </a:cubicBezTo>
                <a:cubicBezTo>
                  <a:pt x="1127" y="1664"/>
                  <a:pt x="1156" y="1677"/>
                  <a:pt x="1182" y="1667"/>
                </a:cubicBezTo>
                <a:cubicBezTo>
                  <a:pt x="1292" y="1623"/>
                  <a:pt x="1391" y="1559"/>
                  <a:pt x="1475" y="1475"/>
                </a:cubicBezTo>
                <a:cubicBezTo>
                  <a:pt x="1484" y="1465"/>
                  <a:pt x="1489" y="1452"/>
                  <a:pt x="1489" y="1439"/>
                </a:cubicBezTo>
                <a:cubicBezTo>
                  <a:pt x="1489" y="1426"/>
                  <a:pt x="1484" y="1413"/>
                  <a:pt x="1475" y="1403"/>
                </a:cubicBezTo>
                <a:cubicBezTo>
                  <a:pt x="1403" y="1332"/>
                  <a:pt x="1403" y="1332"/>
                  <a:pt x="1403" y="1332"/>
                </a:cubicBezTo>
                <a:cubicBezTo>
                  <a:pt x="1440" y="1290"/>
                  <a:pt x="1472" y="1243"/>
                  <a:pt x="1498" y="1193"/>
                </a:cubicBezTo>
                <a:cubicBezTo>
                  <a:pt x="1590" y="1233"/>
                  <a:pt x="1590" y="1233"/>
                  <a:pt x="1590" y="1233"/>
                </a:cubicBezTo>
                <a:cubicBezTo>
                  <a:pt x="1616" y="1243"/>
                  <a:pt x="1646" y="1232"/>
                  <a:pt x="1657" y="1206"/>
                </a:cubicBezTo>
                <a:cubicBezTo>
                  <a:pt x="1704" y="1098"/>
                  <a:pt x="1728" y="982"/>
                  <a:pt x="1728" y="864"/>
                </a:cubicBezTo>
                <a:cubicBezTo>
                  <a:pt x="1728" y="850"/>
                  <a:pt x="1722" y="837"/>
                  <a:pt x="1713" y="828"/>
                </a:cubicBezTo>
                <a:close/>
                <a:moveTo>
                  <a:pt x="1583" y="1120"/>
                </a:moveTo>
                <a:cubicBezTo>
                  <a:pt x="1493" y="1081"/>
                  <a:pt x="1493" y="1081"/>
                  <a:pt x="1493" y="1081"/>
                </a:cubicBezTo>
                <a:cubicBezTo>
                  <a:pt x="1468" y="1070"/>
                  <a:pt x="1438" y="1081"/>
                  <a:pt x="1427" y="1107"/>
                </a:cubicBezTo>
                <a:cubicBezTo>
                  <a:pt x="1396" y="1179"/>
                  <a:pt x="1352" y="1243"/>
                  <a:pt x="1298" y="1298"/>
                </a:cubicBezTo>
                <a:cubicBezTo>
                  <a:pt x="1288" y="1307"/>
                  <a:pt x="1283" y="1320"/>
                  <a:pt x="1283" y="1334"/>
                </a:cubicBezTo>
                <a:cubicBezTo>
                  <a:pt x="1283" y="1347"/>
                  <a:pt x="1288" y="1360"/>
                  <a:pt x="1298" y="1369"/>
                </a:cubicBezTo>
                <a:cubicBezTo>
                  <a:pt x="1367" y="1438"/>
                  <a:pt x="1367" y="1438"/>
                  <a:pt x="1367" y="1438"/>
                </a:cubicBezTo>
                <a:cubicBezTo>
                  <a:pt x="1313" y="1484"/>
                  <a:pt x="1255" y="1523"/>
                  <a:pt x="1191" y="1553"/>
                </a:cubicBezTo>
                <a:cubicBezTo>
                  <a:pt x="1162" y="1478"/>
                  <a:pt x="1162" y="1478"/>
                  <a:pt x="1162" y="1478"/>
                </a:cubicBezTo>
                <a:cubicBezTo>
                  <a:pt x="1161" y="1472"/>
                  <a:pt x="1160" y="1467"/>
                  <a:pt x="1158" y="1461"/>
                </a:cubicBezTo>
                <a:cubicBezTo>
                  <a:pt x="1148" y="1436"/>
                  <a:pt x="1118" y="1423"/>
                  <a:pt x="1092" y="1433"/>
                </a:cubicBezTo>
                <a:cubicBezTo>
                  <a:pt x="1019" y="1463"/>
                  <a:pt x="942" y="1478"/>
                  <a:pt x="864" y="1478"/>
                </a:cubicBezTo>
                <a:cubicBezTo>
                  <a:pt x="836" y="1478"/>
                  <a:pt x="813" y="1500"/>
                  <a:pt x="813" y="1528"/>
                </a:cubicBezTo>
                <a:cubicBezTo>
                  <a:pt x="813" y="1625"/>
                  <a:pt x="813" y="1625"/>
                  <a:pt x="813" y="1625"/>
                </a:cubicBezTo>
                <a:cubicBezTo>
                  <a:pt x="743" y="1620"/>
                  <a:pt x="674" y="1606"/>
                  <a:pt x="608" y="1583"/>
                </a:cubicBezTo>
                <a:cubicBezTo>
                  <a:pt x="647" y="1494"/>
                  <a:pt x="647" y="1494"/>
                  <a:pt x="647" y="1494"/>
                </a:cubicBezTo>
                <a:cubicBezTo>
                  <a:pt x="652" y="1481"/>
                  <a:pt x="652" y="1467"/>
                  <a:pt x="647" y="1455"/>
                </a:cubicBezTo>
                <a:cubicBezTo>
                  <a:pt x="642" y="1443"/>
                  <a:pt x="633" y="1432"/>
                  <a:pt x="620" y="1427"/>
                </a:cubicBezTo>
                <a:cubicBezTo>
                  <a:pt x="549" y="1396"/>
                  <a:pt x="484" y="1353"/>
                  <a:pt x="430" y="1298"/>
                </a:cubicBezTo>
                <a:cubicBezTo>
                  <a:pt x="410" y="1278"/>
                  <a:pt x="378" y="1278"/>
                  <a:pt x="358" y="1298"/>
                </a:cubicBezTo>
                <a:cubicBezTo>
                  <a:pt x="290" y="1367"/>
                  <a:pt x="290" y="1367"/>
                  <a:pt x="290" y="1367"/>
                </a:cubicBezTo>
                <a:cubicBezTo>
                  <a:pt x="243" y="1314"/>
                  <a:pt x="205" y="1255"/>
                  <a:pt x="175" y="1191"/>
                </a:cubicBezTo>
                <a:cubicBezTo>
                  <a:pt x="249" y="1162"/>
                  <a:pt x="249" y="1162"/>
                  <a:pt x="249" y="1162"/>
                </a:cubicBezTo>
                <a:cubicBezTo>
                  <a:pt x="255" y="1162"/>
                  <a:pt x="261" y="1161"/>
                  <a:pt x="266" y="1158"/>
                </a:cubicBezTo>
                <a:cubicBezTo>
                  <a:pt x="292" y="1148"/>
                  <a:pt x="305" y="1118"/>
                  <a:pt x="294" y="1093"/>
                </a:cubicBezTo>
                <a:cubicBezTo>
                  <a:pt x="265" y="1019"/>
                  <a:pt x="250" y="942"/>
                  <a:pt x="250" y="864"/>
                </a:cubicBezTo>
                <a:cubicBezTo>
                  <a:pt x="250" y="836"/>
                  <a:pt x="227" y="813"/>
                  <a:pt x="200" y="813"/>
                </a:cubicBezTo>
                <a:cubicBezTo>
                  <a:pt x="102" y="813"/>
                  <a:pt x="102" y="813"/>
                  <a:pt x="102" y="813"/>
                </a:cubicBezTo>
                <a:cubicBezTo>
                  <a:pt x="107" y="743"/>
                  <a:pt x="121" y="674"/>
                  <a:pt x="145" y="608"/>
                </a:cubicBezTo>
                <a:cubicBezTo>
                  <a:pt x="234" y="647"/>
                  <a:pt x="234" y="647"/>
                  <a:pt x="234" y="647"/>
                </a:cubicBezTo>
                <a:cubicBezTo>
                  <a:pt x="246" y="652"/>
                  <a:pt x="260" y="652"/>
                  <a:pt x="273" y="647"/>
                </a:cubicBezTo>
                <a:cubicBezTo>
                  <a:pt x="285" y="642"/>
                  <a:pt x="295" y="633"/>
                  <a:pt x="300" y="620"/>
                </a:cubicBezTo>
                <a:cubicBezTo>
                  <a:pt x="331" y="549"/>
                  <a:pt x="375" y="485"/>
                  <a:pt x="430" y="430"/>
                </a:cubicBezTo>
                <a:cubicBezTo>
                  <a:pt x="449" y="410"/>
                  <a:pt x="449" y="378"/>
                  <a:pt x="430" y="358"/>
                </a:cubicBezTo>
                <a:cubicBezTo>
                  <a:pt x="361" y="290"/>
                  <a:pt x="361" y="290"/>
                  <a:pt x="361" y="290"/>
                </a:cubicBezTo>
                <a:cubicBezTo>
                  <a:pt x="414" y="243"/>
                  <a:pt x="472" y="205"/>
                  <a:pt x="536" y="175"/>
                </a:cubicBezTo>
                <a:cubicBezTo>
                  <a:pt x="565" y="247"/>
                  <a:pt x="565" y="247"/>
                  <a:pt x="565" y="247"/>
                </a:cubicBezTo>
                <a:cubicBezTo>
                  <a:pt x="565" y="254"/>
                  <a:pt x="566" y="261"/>
                  <a:pt x="569" y="268"/>
                </a:cubicBezTo>
                <a:cubicBezTo>
                  <a:pt x="579" y="293"/>
                  <a:pt x="608" y="305"/>
                  <a:pt x="634" y="295"/>
                </a:cubicBezTo>
                <a:cubicBezTo>
                  <a:pt x="708" y="265"/>
                  <a:pt x="785" y="250"/>
                  <a:pt x="864" y="250"/>
                </a:cubicBezTo>
                <a:cubicBezTo>
                  <a:pt x="892" y="250"/>
                  <a:pt x="914" y="227"/>
                  <a:pt x="914" y="199"/>
                </a:cubicBezTo>
                <a:cubicBezTo>
                  <a:pt x="914" y="102"/>
                  <a:pt x="914" y="102"/>
                  <a:pt x="914" y="102"/>
                </a:cubicBezTo>
                <a:cubicBezTo>
                  <a:pt x="984" y="107"/>
                  <a:pt x="1053" y="121"/>
                  <a:pt x="1119" y="145"/>
                </a:cubicBezTo>
                <a:cubicBezTo>
                  <a:pt x="1081" y="234"/>
                  <a:pt x="1081" y="234"/>
                  <a:pt x="1081" y="234"/>
                </a:cubicBezTo>
                <a:cubicBezTo>
                  <a:pt x="1070" y="260"/>
                  <a:pt x="1081" y="289"/>
                  <a:pt x="1107" y="300"/>
                </a:cubicBezTo>
                <a:cubicBezTo>
                  <a:pt x="1179" y="331"/>
                  <a:pt x="1243" y="375"/>
                  <a:pt x="1298" y="430"/>
                </a:cubicBezTo>
                <a:cubicBezTo>
                  <a:pt x="1307" y="439"/>
                  <a:pt x="1320" y="445"/>
                  <a:pt x="1334" y="445"/>
                </a:cubicBezTo>
                <a:cubicBezTo>
                  <a:pt x="1334" y="445"/>
                  <a:pt x="1334" y="445"/>
                  <a:pt x="1334" y="445"/>
                </a:cubicBezTo>
                <a:cubicBezTo>
                  <a:pt x="1347" y="445"/>
                  <a:pt x="1359" y="439"/>
                  <a:pt x="1369" y="430"/>
                </a:cubicBezTo>
                <a:cubicBezTo>
                  <a:pt x="1438" y="361"/>
                  <a:pt x="1438" y="361"/>
                  <a:pt x="1438" y="361"/>
                </a:cubicBezTo>
                <a:cubicBezTo>
                  <a:pt x="1484" y="414"/>
                  <a:pt x="1523" y="473"/>
                  <a:pt x="1553" y="536"/>
                </a:cubicBezTo>
                <a:cubicBezTo>
                  <a:pt x="1480" y="565"/>
                  <a:pt x="1480" y="565"/>
                  <a:pt x="1480" y="565"/>
                </a:cubicBezTo>
                <a:cubicBezTo>
                  <a:pt x="1473" y="565"/>
                  <a:pt x="1467" y="566"/>
                  <a:pt x="1461" y="569"/>
                </a:cubicBezTo>
                <a:cubicBezTo>
                  <a:pt x="1435" y="579"/>
                  <a:pt x="1422" y="608"/>
                  <a:pt x="1433" y="634"/>
                </a:cubicBezTo>
                <a:cubicBezTo>
                  <a:pt x="1462" y="708"/>
                  <a:pt x="1477" y="785"/>
                  <a:pt x="1477" y="864"/>
                </a:cubicBezTo>
                <a:cubicBezTo>
                  <a:pt x="1477" y="877"/>
                  <a:pt x="1483" y="890"/>
                  <a:pt x="1492" y="899"/>
                </a:cubicBezTo>
                <a:cubicBezTo>
                  <a:pt x="1502" y="909"/>
                  <a:pt x="1514" y="914"/>
                  <a:pt x="1528" y="914"/>
                </a:cubicBezTo>
                <a:cubicBezTo>
                  <a:pt x="1528" y="914"/>
                  <a:pt x="1528" y="914"/>
                  <a:pt x="1528" y="914"/>
                </a:cubicBezTo>
                <a:cubicBezTo>
                  <a:pt x="1625" y="914"/>
                  <a:pt x="1625" y="914"/>
                  <a:pt x="1625" y="914"/>
                </a:cubicBezTo>
                <a:cubicBezTo>
                  <a:pt x="1621" y="985"/>
                  <a:pt x="1606" y="1053"/>
                  <a:pt x="1583" y="1120"/>
                </a:cubicBezTo>
                <a:close/>
              </a:path>
            </a:pathLst>
          </a:custGeom>
          <a:solidFill>
            <a:srgbClr val="3C9DAD">
              <a:alpha val="70195"/>
            </a:srgbClr>
          </a:solidFill>
          <a:ln>
            <a:noFill/>
          </a:ln>
          <a:extLst/>
        </p:spPr>
        <p:txBody>
          <a:bodyPr/>
          <a:lstStyle/>
          <a:p>
            <a:pPr eaLnBrk="0" fontAlgn="base" hangingPunct="0">
              <a:spcBef>
                <a:spcPct val="0"/>
              </a:spcBef>
              <a:spcAft>
                <a:spcPct val="0"/>
              </a:spcAft>
            </a:pPr>
            <a:endParaRPr lang="en-US" smtClean="0">
              <a:solidFill>
                <a:prstClr val="black"/>
              </a:solidFill>
              <a:ea typeface="宋体" panose="02010600030101010101" pitchFamily="2" charset="-122"/>
            </a:endParaRPr>
          </a:p>
        </p:txBody>
      </p:sp>
      <p:pic>
        <p:nvPicPr>
          <p:cNvPr id="36" name="Picture 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9766" y="1119452"/>
            <a:ext cx="1133475" cy="11816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37" name="Freeform 35"/>
          <p:cNvSpPr>
            <a:spLocks noEditPoints="1"/>
          </p:cNvSpPr>
          <p:nvPr/>
        </p:nvSpPr>
        <p:spPr bwMode="auto">
          <a:xfrm>
            <a:off x="4499825" y="3909231"/>
            <a:ext cx="1858179" cy="1467530"/>
          </a:xfrm>
          <a:custGeom>
            <a:avLst/>
            <a:gdLst>
              <a:gd name="T0" fmla="*/ 331692898 w 2029"/>
              <a:gd name="T1" fmla="*/ 0 h 1364"/>
              <a:gd name="T2" fmla="*/ 51567196 w 2029"/>
              <a:gd name="T3" fmla="*/ 0 h 1364"/>
              <a:gd name="T4" fmla="*/ 0 w 2029"/>
              <a:gd name="T5" fmla="*/ 51338801 h 1364"/>
              <a:gd name="T6" fmla="*/ 0 w 2029"/>
              <a:gd name="T7" fmla="*/ 206110274 h 1364"/>
              <a:gd name="T8" fmla="*/ 51567196 w 2029"/>
              <a:gd name="T9" fmla="*/ 257449075 h 1364"/>
              <a:gd name="T10" fmla="*/ 331692898 w 2029"/>
              <a:gd name="T11" fmla="*/ 257449075 h 1364"/>
              <a:gd name="T12" fmla="*/ 383260094 w 2029"/>
              <a:gd name="T13" fmla="*/ 206110274 h 1364"/>
              <a:gd name="T14" fmla="*/ 383260094 w 2029"/>
              <a:gd name="T15" fmla="*/ 51338801 h 1364"/>
              <a:gd name="T16" fmla="*/ 331692898 w 2029"/>
              <a:gd name="T17" fmla="*/ 0 h 1364"/>
              <a:gd name="T18" fmla="*/ 257269677 w 2029"/>
              <a:gd name="T19" fmla="*/ 133065549 h 1364"/>
              <a:gd name="T20" fmla="*/ 358704286 w 2029"/>
              <a:gd name="T21" fmla="*/ 36428087 h 1364"/>
              <a:gd name="T22" fmla="*/ 362671027 w 2029"/>
              <a:gd name="T23" fmla="*/ 51338801 h 1364"/>
              <a:gd name="T24" fmla="*/ 362671027 w 2029"/>
              <a:gd name="T25" fmla="*/ 206110274 h 1364"/>
              <a:gd name="T26" fmla="*/ 357193126 w 2029"/>
              <a:gd name="T27" fmla="*/ 223474753 h 1364"/>
              <a:gd name="T28" fmla="*/ 257269677 w 2029"/>
              <a:gd name="T29" fmla="*/ 133065549 h 1364"/>
              <a:gd name="T30" fmla="*/ 331692898 w 2029"/>
              <a:gd name="T31" fmla="*/ 20573317 h 1364"/>
              <a:gd name="T32" fmla="*/ 343215004 w 2029"/>
              <a:gd name="T33" fmla="*/ 22838098 h 1364"/>
              <a:gd name="T34" fmla="*/ 191724359 w 2029"/>
              <a:gd name="T35" fmla="*/ 167039870 h 1364"/>
              <a:gd name="T36" fmla="*/ 40045090 w 2029"/>
              <a:gd name="T37" fmla="*/ 22838098 h 1364"/>
              <a:gd name="T38" fmla="*/ 51567196 w 2029"/>
              <a:gd name="T39" fmla="*/ 20573317 h 1364"/>
              <a:gd name="T40" fmla="*/ 331692898 w 2029"/>
              <a:gd name="T41" fmla="*/ 20573317 h 1364"/>
              <a:gd name="T42" fmla="*/ 26066968 w 2029"/>
              <a:gd name="T43" fmla="*/ 223474753 h 1364"/>
              <a:gd name="T44" fmla="*/ 20589067 w 2029"/>
              <a:gd name="T45" fmla="*/ 206110274 h 1364"/>
              <a:gd name="T46" fmla="*/ 20589067 w 2029"/>
              <a:gd name="T47" fmla="*/ 51338801 h 1364"/>
              <a:gd name="T48" fmla="*/ 24744866 w 2029"/>
              <a:gd name="T49" fmla="*/ 36428087 h 1364"/>
              <a:gd name="T50" fmla="*/ 126179475 w 2029"/>
              <a:gd name="T51" fmla="*/ 133065549 h 1364"/>
              <a:gd name="T52" fmla="*/ 26066968 w 2029"/>
              <a:gd name="T53" fmla="*/ 223474753 h 1364"/>
              <a:gd name="T54" fmla="*/ 51567196 w 2029"/>
              <a:gd name="T55" fmla="*/ 236875757 h 1364"/>
              <a:gd name="T56" fmla="*/ 43256033 w 2029"/>
              <a:gd name="T57" fmla="*/ 235743150 h 1364"/>
              <a:gd name="T58" fmla="*/ 141101583 w 2029"/>
              <a:gd name="T59" fmla="*/ 147410175 h 1364"/>
              <a:gd name="T60" fmla="*/ 184546674 w 2029"/>
              <a:gd name="T61" fmla="*/ 188745795 h 1364"/>
              <a:gd name="T62" fmla="*/ 191724359 w 2029"/>
              <a:gd name="T63" fmla="*/ 191576662 h 1364"/>
              <a:gd name="T64" fmla="*/ 198713420 w 2029"/>
              <a:gd name="T65" fmla="*/ 188745795 h 1364"/>
              <a:gd name="T66" fmla="*/ 242158511 w 2029"/>
              <a:gd name="T67" fmla="*/ 147410175 h 1364"/>
              <a:gd name="T68" fmla="*/ 340004061 w 2029"/>
              <a:gd name="T69" fmla="*/ 235743150 h 1364"/>
              <a:gd name="T70" fmla="*/ 331692898 w 2029"/>
              <a:gd name="T71" fmla="*/ 236875757 h 1364"/>
              <a:gd name="T72" fmla="*/ 51567196 w 2029"/>
              <a:gd name="T73" fmla="*/ 236875757 h 136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29" h="1364">
                <a:moveTo>
                  <a:pt x="1756" y="0"/>
                </a:moveTo>
                <a:cubicBezTo>
                  <a:pt x="273" y="0"/>
                  <a:pt x="273" y="0"/>
                  <a:pt x="273" y="0"/>
                </a:cubicBezTo>
                <a:cubicBezTo>
                  <a:pt x="123" y="0"/>
                  <a:pt x="0" y="122"/>
                  <a:pt x="0" y="272"/>
                </a:cubicBezTo>
                <a:cubicBezTo>
                  <a:pt x="0" y="1092"/>
                  <a:pt x="0" y="1092"/>
                  <a:pt x="0" y="1092"/>
                </a:cubicBezTo>
                <a:cubicBezTo>
                  <a:pt x="0" y="1242"/>
                  <a:pt x="123" y="1364"/>
                  <a:pt x="273" y="1364"/>
                </a:cubicBezTo>
                <a:cubicBezTo>
                  <a:pt x="1756" y="1364"/>
                  <a:pt x="1756" y="1364"/>
                  <a:pt x="1756" y="1364"/>
                </a:cubicBezTo>
                <a:cubicBezTo>
                  <a:pt x="1907" y="1364"/>
                  <a:pt x="2029" y="1242"/>
                  <a:pt x="2029" y="1092"/>
                </a:cubicBezTo>
                <a:cubicBezTo>
                  <a:pt x="2029" y="272"/>
                  <a:pt x="2029" y="272"/>
                  <a:pt x="2029" y="272"/>
                </a:cubicBezTo>
                <a:cubicBezTo>
                  <a:pt x="2029" y="122"/>
                  <a:pt x="1907" y="0"/>
                  <a:pt x="1756" y="0"/>
                </a:cubicBezTo>
                <a:close/>
                <a:moveTo>
                  <a:pt x="1362" y="705"/>
                </a:moveTo>
                <a:cubicBezTo>
                  <a:pt x="1899" y="193"/>
                  <a:pt x="1899" y="193"/>
                  <a:pt x="1899" y="193"/>
                </a:cubicBezTo>
                <a:cubicBezTo>
                  <a:pt x="1912" y="217"/>
                  <a:pt x="1920" y="244"/>
                  <a:pt x="1920" y="272"/>
                </a:cubicBezTo>
                <a:cubicBezTo>
                  <a:pt x="1920" y="1092"/>
                  <a:pt x="1920" y="1092"/>
                  <a:pt x="1920" y="1092"/>
                </a:cubicBezTo>
                <a:cubicBezTo>
                  <a:pt x="1920" y="1126"/>
                  <a:pt x="1909" y="1158"/>
                  <a:pt x="1891" y="1184"/>
                </a:cubicBezTo>
                <a:lnTo>
                  <a:pt x="1362" y="705"/>
                </a:lnTo>
                <a:close/>
                <a:moveTo>
                  <a:pt x="1756" y="109"/>
                </a:moveTo>
                <a:cubicBezTo>
                  <a:pt x="1778" y="109"/>
                  <a:pt x="1798" y="113"/>
                  <a:pt x="1817" y="121"/>
                </a:cubicBezTo>
                <a:cubicBezTo>
                  <a:pt x="1015" y="885"/>
                  <a:pt x="1015" y="885"/>
                  <a:pt x="1015" y="885"/>
                </a:cubicBezTo>
                <a:cubicBezTo>
                  <a:pt x="212" y="121"/>
                  <a:pt x="212" y="121"/>
                  <a:pt x="212" y="121"/>
                </a:cubicBezTo>
                <a:cubicBezTo>
                  <a:pt x="231" y="113"/>
                  <a:pt x="251" y="109"/>
                  <a:pt x="273" y="109"/>
                </a:cubicBezTo>
                <a:lnTo>
                  <a:pt x="1756" y="109"/>
                </a:lnTo>
                <a:close/>
                <a:moveTo>
                  <a:pt x="138" y="1184"/>
                </a:moveTo>
                <a:cubicBezTo>
                  <a:pt x="120" y="1158"/>
                  <a:pt x="109" y="1126"/>
                  <a:pt x="109" y="1092"/>
                </a:cubicBezTo>
                <a:cubicBezTo>
                  <a:pt x="109" y="272"/>
                  <a:pt x="109" y="272"/>
                  <a:pt x="109" y="272"/>
                </a:cubicBezTo>
                <a:cubicBezTo>
                  <a:pt x="109" y="244"/>
                  <a:pt x="117" y="217"/>
                  <a:pt x="131" y="193"/>
                </a:cubicBezTo>
                <a:cubicBezTo>
                  <a:pt x="668" y="705"/>
                  <a:pt x="668" y="705"/>
                  <a:pt x="668" y="705"/>
                </a:cubicBezTo>
                <a:lnTo>
                  <a:pt x="138" y="1184"/>
                </a:lnTo>
                <a:close/>
                <a:moveTo>
                  <a:pt x="273" y="1255"/>
                </a:moveTo>
                <a:cubicBezTo>
                  <a:pt x="258" y="1255"/>
                  <a:pt x="243" y="1252"/>
                  <a:pt x="229" y="1249"/>
                </a:cubicBezTo>
                <a:cubicBezTo>
                  <a:pt x="747" y="781"/>
                  <a:pt x="747" y="781"/>
                  <a:pt x="747" y="781"/>
                </a:cubicBezTo>
                <a:cubicBezTo>
                  <a:pt x="977" y="1000"/>
                  <a:pt x="977" y="1000"/>
                  <a:pt x="977" y="1000"/>
                </a:cubicBezTo>
                <a:cubicBezTo>
                  <a:pt x="988" y="1010"/>
                  <a:pt x="1001" y="1015"/>
                  <a:pt x="1015" y="1015"/>
                </a:cubicBezTo>
                <a:cubicBezTo>
                  <a:pt x="1028" y="1015"/>
                  <a:pt x="1042" y="1010"/>
                  <a:pt x="1052" y="1000"/>
                </a:cubicBezTo>
                <a:cubicBezTo>
                  <a:pt x="1282" y="781"/>
                  <a:pt x="1282" y="781"/>
                  <a:pt x="1282" y="781"/>
                </a:cubicBezTo>
                <a:cubicBezTo>
                  <a:pt x="1800" y="1249"/>
                  <a:pt x="1800" y="1249"/>
                  <a:pt x="1800" y="1249"/>
                </a:cubicBezTo>
                <a:cubicBezTo>
                  <a:pt x="1786" y="1252"/>
                  <a:pt x="1772" y="1255"/>
                  <a:pt x="1756" y="1255"/>
                </a:cubicBezTo>
                <a:lnTo>
                  <a:pt x="273" y="1255"/>
                </a:lnTo>
                <a:close/>
              </a:path>
            </a:pathLst>
          </a:custGeom>
          <a:solidFill>
            <a:srgbClr val="3C9DAD">
              <a:alpha val="70195"/>
            </a:srgbClr>
          </a:solidFill>
          <a:ln>
            <a:noFill/>
          </a:ln>
          <a:extLst/>
        </p:spPr>
        <p:txBody>
          <a:bodyPr/>
          <a:lstStyle/>
          <a:p>
            <a:pPr eaLnBrk="0" fontAlgn="base" hangingPunct="0">
              <a:spcBef>
                <a:spcPct val="0"/>
              </a:spcBef>
              <a:spcAft>
                <a:spcPct val="0"/>
              </a:spcAft>
            </a:pPr>
            <a:endParaRPr lang="en-US" smtClean="0">
              <a:solidFill>
                <a:prstClr val="black"/>
              </a:solidFill>
              <a:ea typeface="宋体" panose="02010600030101010101" pitchFamily="2" charset="-122"/>
            </a:endParaRPr>
          </a:p>
        </p:txBody>
      </p:sp>
      <p:grpSp>
        <p:nvGrpSpPr>
          <p:cNvPr id="38" name="Group 37"/>
          <p:cNvGrpSpPr/>
          <p:nvPr/>
        </p:nvGrpSpPr>
        <p:grpSpPr>
          <a:xfrm>
            <a:off x="13215477" y="2603581"/>
            <a:ext cx="822843" cy="1671342"/>
            <a:chOff x="3143908" y="3246393"/>
            <a:chExt cx="822843" cy="1671342"/>
          </a:xfrm>
          <a:solidFill>
            <a:srgbClr val="3C9DAD"/>
          </a:solidFill>
        </p:grpSpPr>
        <p:sp>
          <p:nvSpPr>
            <p:cNvPr id="39" name="Freeform 38"/>
            <p:cNvSpPr>
              <a:spLocks/>
            </p:cNvSpPr>
            <p:nvPr/>
          </p:nvSpPr>
          <p:spPr bwMode="auto">
            <a:xfrm>
              <a:off x="3143908" y="3546330"/>
              <a:ext cx="822843" cy="1371405"/>
            </a:xfrm>
            <a:custGeom>
              <a:avLst/>
              <a:gdLst>
                <a:gd name="T0" fmla="*/ 374 w 1098"/>
                <a:gd name="T1" fmla="*/ 35 h 1702"/>
                <a:gd name="T2" fmla="*/ 431 w 1098"/>
                <a:gd name="T3" fmla="*/ 7 h 1702"/>
                <a:gd name="T4" fmla="*/ 498 w 1098"/>
                <a:gd name="T5" fmla="*/ 0 h 1702"/>
                <a:gd name="T6" fmla="*/ 597 w 1098"/>
                <a:gd name="T7" fmla="*/ 0 h 1702"/>
                <a:gd name="T8" fmla="*/ 800 w 1098"/>
                <a:gd name="T9" fmla="*/ 1 h 1702"/>
                <a:gd name="T10" fmla="*/ 900 w 1098"/>
                <a:gd name="T11" fmla="*/ 9 h 1702"/>
                <a:gd name="T12" fmla="*/ 997 w 1098"/>
                <a:gd name="T13" fmla="*/ 37 h 1702"/>
                <a:gd name="T14" fmla="*/ 1035 w 1098"/>
                <a:gd name="T15" fmla="*/ 61 h 1702"/>
                <a:gd name="T16" fmla="*/ 1070 w 1098"/>
                <a:gd name="T17" fmla="*/ 109 h 1702"/>
                <a:gd name="T18" fmla="*/ 1089 w 1098"/>
                <a:gd name="T19" fmla="*/ 168 h 1702"/>
                <a:gd name="T20" fmla="*/ 1098 w 1098"/>
                <a:gd name="T21" fmla="*/ 242 h 1702"/>
                <a:gd name="T22" fmla="*/ 1097 w 1098"/>
                <a:gd name="T23" fmla="*/ 698 h 1702"/>
                <a:gd name="T24" fmla="*/ 1095 w 1098"/>
                <a:gd name="T25" fmla="*/ 778 h 1702"/>
                <a:gd name="T26" fmla="*/ 1086 w 1098"/>
                <a:gd name="T27" fmla="*/ 803 h 1702"/>
                <a:gd name="T28" fmla="*/ 1056 w 1098"/>
                <a:gd name="T29" fmla="*/ 827 h 1702"/>
                <a:gd name="T30" fmla="*/ 1005 w 1098"/>
                <a:gd name="T31" fmla="*/ 832 h 1702"/>
                <a:gd name="T32" fmla="*/ 972 w 1098"/>
                <a:gd name="T33" fmla="*/ 814 h 1702"/>
                <a:gd name="T34" fmla="*/ 959 w 1098"/>
                <a:gd name="T35" fmla="*/ 791 h 1702"/>
                <a:gd name="T36" fmla="*/ 955 w 1098"/>
                <a:gd name="T37" fmla="*/ 714 h 1702"/>
                <a:gd name="T38" fmla="*/ 955 w 1098"/>
                <a:gd name="T39" fmla="*/ 341 h 1702"/>
                <a:gd name="T40" fmla="*/ 902 w 1098"/>
                <a:gd name="T41" fmla="*/ 278 h 1702"/>
                <a:gd name="T42" fmla="*/ 902 w 1098"/>
                <a:gd name="T43" fmla="*/ 1606 h 1702"/>
                <a:gd name="T44" fmla="*/ 886 w 1098"/>
                <a:gd name="T45" fmla="*/ 1655 h 1702"/>
                <a:gd name="T46" fmla="*/ 848 w 1098"/>
                <a:gd name="T47" fmla="*/ 1690 h 1702"/>
                <a:gd name="T48" fmla="*/ 798 w 1098"/>
                <a:gd name="T49" fmla="*/ 1702 h 1702"/>
                <a:gd name="T50" fmla="*/ 759 w 1098"/>
                <a:gd name="T51" fmla="*/ 1692 h 1702"/>
                <a:gd name="T52" fmla="*/ 736 w 1098"/>
                <a:gd name="T53" fmla="*/ 1680 h 1702"/>
                <a:gd name="T54" fmla="*/ 721 w 1098"/>
                <a:gd name="T55" fmla="*/ 1648 h 1702"/>
                <a:gd name="T56" fmla="*/ 714 w 1098"/>
                <a:gd name="T57" fmla="*/ 1514 h 1702"/>
                <a:gd name="T58" fmla="*/ 715 w 1098"/>
                <a:gd name="T59" fmla="*/ 1028 h 1702"/>
                <a:gd name="T60" fmla="*/ 664 w 1098"/>
                <a:gd name="T61" fmla="*/ 828 h 1702"/>
                <a:gd name="T62" fmla="*/ 662 w 1098"/>
                <a:gd name="T63" fmla="*/ 1228 h 1702"/>
                <a:gd name="T64" fmla="*/ 661 w 1098"/>
                <a:gd name="T65" fmla="*/ 1628 h 1702"/>
                <a:gd name="T66" fmla="*/ 647 w 1098"/>
                <a:gd name="T67" fmla="*/ 1662 h 1702"/>
                <a:gd name="T68" fmla="*/ 622 w 1098"/>
                <a:gd name="T69" fmla="*/ 1686 h 1702"/>
                <a:gd name="T70" fmla="*/ 591 w 1098"/>
                <a:gd name="T71" fmla="*/ 1698 h 1702"/>
                <a:gd name="T72" fmla="*/ 539 w 1098"/>
                <a:gd name="T73" fmla="*/ 1698 h 1702"/>
                <a:gd name="T74" fmla="*/ 507 w 1098"/>
                <a:gd name="T75" fmla="*/ 1685 h 1702"/>
                <a:gd name="T76" fmla="*/ 482 w 1098"/>
                <a:gd name="T77" fmla="*/ 1662 h 1702"/>
                <a:gd name="T78" fmla="*/ 469 w 1098"/>
                <a:gd name="T79" fmla="*/ 1629 h 1702"/>
                <a:gd name="T80" fmla="*/ 467 w 1098"/>
                <a:gd name="T81" fmla="*/ 1256 h 1702"/>
                <a:gd name="T82" fmla="*/ 466 w 1098"/>
                <a:gd name="T83" fmla="*/ 192 h 1702"/>
                <a:gd name="T84" fmla="*/ 299 w 1098"/>
                <a:gd name="T85" fmla="*/ 388 h 1702"/>
                <a:gd name="T86" fmla="*/ 153 w 1098"/>
                <a:gd name="T87" fmla="*/ 559 h 1702"/>
                <a:gd name="T88" fmla="*/ 117 w 1098"/>
                <a:gd name="T89" fmla="*/ 590 h 1702"/>
                <a:gd name="T90" fmla="*/ 89 w 1098"/>
                <a:gd name="T91" fmla="*/ 597 h 1702"/>
                <a:gd name="T92" fmla="*/ 49 w 1098"/>
                <a:gd name="T93" fmla="*/ 589 h 1702"/>
                <a:gd name="T94" fmla="*/ 10 w 1098"/>
                <a:gd name="T95" fmla="*/ 550 h 1702"/>
                <a:gd name="T96" fmla="*/ 0 w 1098"/>
                <a:gd name="T97" fmla="*/ 510 h 1702"/>
                <a:gd name="T98" fmla="*/ 7 w 1098"/>
                <a:gd name="T99" fmla="*/ 482 h 1702"/>
                <a:gd name="T100" fmla="*/ 55 w 1098"/>
                <a:gd name="T101" fmla="*/ 417 h 1702"/>
                <a:gd name="T102" fmla="*/ 350 w 1098"/>
                <a:gd name="T103" fmla="*/ 60 h 1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98" h="1702">
                  <a:moveTo>
                    <a:pt x="350" y="60"/>
                  </a:moveTo>
                  <a:lnTo>
                    <a:pt x="350" y="60"/>
                  </a:lnTo>
                  <a:lnTo>
                    <a:pt x="361" y="47"/>
                  </a:lnTo>
                  <a:lnTo>
                    <a:pt x="374" y="35"/>
                  </a:lnTo>
                  <a:lnTo>
                    <a:pt x="387" y="26"/>
                  </a:lnTo>
                  <a:lnTo>
                    <a:pt x="401" y="18"/>
                  </a:lnTo>
                  <a:lnTo>
                    <a:pt x="416" y="12"/>
                  </a:lnTo>
                  <a:lnTo>
                    <a:pt x="431" y="7"/>
                  </a:lnTo>
                  <a:lnTo>
                    <a:pt x="448" y="4"/>
                  </a:lnTo>
                  <a:lnTo>
                    <a:pt x="464" y="2"/>
                  </a:lnTo>
                  <a:lnTo>
                    <a:pt x="480" y="1"/>
                  </a:lnTo>
                  <a:lnTo>
                    <a:pt x="498" y="0"/>
                  </a:lnTo>
                  <a:lnTo>
                    <a:pt x="531" y="0"/>
                  </a:lnTo>
                  <a:lnTo>
                    <a:pt x="565" y="1"/>
                  </a:lnTo>
                  <a:lnTo>
                    <a:pt x="597" y="0"/>
                  </a:lnTo>
                  <a:lnTo>
                    <a:pt x="597" y="0"/>
                  </a:lnTo>
                  <a:lnTo>
                    <a:pt x="648" y="1"/>
                  </a:lnTo>
                  <a:lnTo>
                    <a:pt x="698" y="1"/>
                  </a:lnTo>
                  <a:lnTo>
                    <a:pt x="749" y="0"/>
                  </a:lnTo>
                  <a:lnTo>
                    <a:pt x="800" y="1"/>
                  </a:lnTo>
                  <a:lnTo>
                    <a:pt x="825" y="2"/>
                  </a:lnTo>
                  <a:lnTo>
                    <a:pt x="850" y="3"/>
                  </a:lnTo>
                  <a:lnTo>
                    <a:pt x="875" y="6"/>
                  </a:lnTo>
                  <a:lnTo>
                    <a:pt x="900" y="9"/>
                  </a:lnTo>
                  <a:lnTo>
                    <a:pt x="925" y="14"/>
                  </a:lnTo>
                  <a:lnTo>
                    <a:pt x="948" y="20"/>
                  </a:lnTo>
                  <a:lnTo>
                    <a:pt x="973" y="27"/>
                  </a:lnTo>
                  <a:lnTo>
                    <a:pt x="997" y="37"/>
                  </a:lnTo>
                  <a:lnTo>
                    <a:pt x="997" y="37"/>
                  </a:lnTo>
                  <a:lnTo>
                    <a:pt x="1011" y="43"/>
                  </a:lnTo>
                  <a:lnTo>
                    <a:pt x="1023" y="52"/>
                  </a:lnTo>
                  <a:lnTo>
                    <a:pt x="1035" y="61"/>
                  </a:lnTo>
                  <a:lnTo>
                    <a:pt x="1046" y="72"/>
                  </a:lnTo>
                  <a:lnTo>
                    <a:pt x="1055" y="83"/>
                  </a:lnTo>
                  <a:lnTo>
                    <a:pt x="1062" y="96"/>
                  </a:lnTo>
                  <a:lnTo>
                    <a:pt x="1070" y="109"/>
                  </a:lnTo>
                  <a:lnTo>
                    <a:pt x="1075" y="123"/>
                  </a:lnTo>
                  <a:lnTo>
                    <a:pt x="1081" y="137"/>
                  </a:lnTo>
                  <a:lnTo>
                    <a:pt x="1085" y="152"/>
                  </a:lnTo>
                  <a:lnTo>
                    <a:pt x="1089" y="168"/>
                  </a:lnTo>
                  <a:lnTo>
                    <a:pt x="1091" y="183"/>
                  </a:lnTo>
                  <a:lnTo>
                    <a:pt x="1096" y="213"/>
                  </a:lnTo>
                  <a:lnTo>
                    <a:pt x="1098" y="242"/>
                  </a:lnTo>
                  <a:lnTo>
                    <a:pt x="1098" y="242"/>
                  </a:lnTo>
                  <a:lnTo>
                    <a:pt x="1098" y="373"/>
                  </a:lnTo>
                  <a:lnTo>
                    <a:pt x="1098" y="503"/>
                  </a:lnTo>
                  <a:lnTo>
                    <a:pt x="1098" y="633"/>
                  </a:lnTo>
                  <a:lnTo>
                    <a:pt x="1097" y="698"/>
                  </a:lnTo>
                  <a:lnTo>
                    <a:pt x="1096" y="763"/>
                  </a:lnTo>
                  <a:lnTo>
                    <a:pt x="1096" y="763"/>
                  </a:lnTo>
                  <a:lnTo>
                    <a:pt x="1096" y="772"/>
                  </a:lnTo>
                  <a:lnTo>
                    <a:pt x="1095" y="778"/>
                  </a:lnTo>
                  <a:lnTo>
                    <a:pt x="1094" y="786"/>
                  </a:lnTo>
                  <a:lnTo>
                    <a:pt x="1091" y="791"/>
                  </a:lnTo>
                  <a:lnTo>
                    <a:pt x="1089" y="798"/>
                  </a:lnTo>
                  <a:lnTo>
                    <a:pt x="1086" y="803"/>
                  </a:lnTo>
                  <a:lnTo>
                    <a:pt x="1082" y="809"/>
                  </a:lnTo>
                  <a:lnTo>
                    <a:pt x="1077" y="813"/>
                  </a:lnTo>
                  <a:lnTo>
                    <a:pt x="1068" y="821"/>
                  </a:lnTo>
                  <a:lnTo>
                    <a:pt x="1056" y="827"/>
                  </a:lnTo>
                  <a:lnTo>
                    <a:pt x="1044" y="831"/>
                  </a:lnTo>
                  <a:lnTo>
                    <a:pt x="1031" y="834"/>
                  </a:lnTo>
                  <a:lnTo>
                    <a:pt x="1018" y="834"/>
                  </a:lnTo>
                  <a:lnTo>
                    <a:pt x="1005" y="832"/>
                  </a:lnTo>
                  <a:lnTo>
                    <a:pt x="993" y="828"/>
                  </a:lnTo>
                  <a:lnTo>
                    <a:pt x="982" y="823"/>
                  </a:lnTo>
                  <a:lnTo>
                    <a:pt x="977" y="818"/>
                  </a:lnTo>
                  <a:lnTo>
                    <a:pt x="972" y="814"/>
                  </a:lnTo>
                  <a:lnTo>
                    <a:pt x="968" y="810"/>
                  </a:lnTo>
                  <a:lnTo>
                    <a:pt x="965" y="804"/>
                  </a:lnTo>
                  <a:lnTo>
                    <a:pt x="961" y="798"/>
                  </a:lnTo>
                  <a:lnTo>
                    <a:pt x="959" y="791"/>
                  </a:lnTo>
                  <a:lnTo>
                    <a:pt x="958" y="785"/>
                  </a:lnTo>
                  <a:lnTo>
                    <a:pt x="957" y="776"/>
                  </a:lnTo>
                  <a:lnTo>
                    <a:pt x="957" y="776"/>
                  </a:lnTo>
                  <a:lnTo>
                    <a:pt x="955" y="714"/>
                  </a:lnTo>
                  <a:lnTo>
                    <a:pt x="954" y="653"/>
                  </a:lnTo>
                  <a:lnTo>
                    <a:pt x="954" y="528"/>
                  </a:lnTo>
                  <a:lnTo>
                    <a:pt x="955" y="404"/>
                  </a:lnTo>
                  <a:lnTo>
                    <a:pt x="955" y="341"/>
                  </a:lnTo>
                  <a:lnTo>
                    <a:pt x="954" y="279"/>
                  </a:lnTo>
                  <a:lnTo>
                    <a:pt x="954" y="279"/>
                  </a:lnTo>
                  <a:lnTo>
                    <a:pt x="902" y="278"/>
                  </a:lnTo>
                  <a:lnTo>
                    <a:pt x="902" y="278"/>
                  </a:lnTo>
                  <a:lnTo>
                    <a:pt x="902" y="934"/>
                  </a:lnTo>
                  <a:lnTo>
                    <a:pt x="902" y="1592"/>
                  </a:lnTo>
                  <a:lnTo>
                    <a:pt x="902" y="1592"/>
                  </a:lnTo>
                  <a:lnTo>
                    <a:pt x="902" y="1606"/>
                  </a:lnTo>
                  <a:lnTo>
                    <a:pt x="901" y="1620"/>
                  </a:lnTo>
                  <a:lnTo>
                    <a:pt x="896" y="1633"/>
                  </a:lnTo>
                  <a:lnTo>
                    <a:pt x="892" y="1645"/>
                  </a:lnTo>
                  <a:lnTo>
                    <a:pt x="886" y="1655"/>
                  </a:lnTo>
                  <a:lnTo>
                    <a:pt x="878" y="1666"/>
                  </a:lnTo>
                  <a:lnTo>
                    <a:pt x="868" y="1675"/>
                  </a:lnTo>
                  <a:lnTo>
                    <a:pt x="858" y="1684"/>
                  </a:lnTo>
                  <a:lnTo>
                    <a:pt x="848" y="1690"/>
                  </a:lnTo>
                  <a:lnTo>
                    <a:pt x="836" y="1696"/>
                  </a:lnTo>
                  <a:lnTo>
                    <a:pt x="824" y="1699"/>
                  </a:lnTo>
                  <a:lnTo>
                    <a:pt x="811" y="1701"/>
                  </a:lnTo>
                  <a:lnTo>
                    <a:pt x="798" y="1702"/>
                  </a:lnTo>
                  <a:lnTo>
                    <a:pt x="785" y="1701"/>
                  </a:lnTo>
                  <a:lnTo>
                    <a:pt x="772" y="1698"/>
                  </a:lnTo>
                  <a:lnTo>
                    <a:pt x="759" y="1692"/>
                  </a:lnTo>
                  <a:lnTo>
                    <a:pt x="759" y="1692"/>
                  </a:lnTo>
                  <a:lnTo>
                    <a:pt x="751" y="1690"/>
                  </a:lnTo>
                  <a:lnTo>
                    <a:pt x="746" y="1688"/>
                  </a:lnTo>
                  <a:lnTo>
                    <a:pt x="740" y="1685"/>
                  </a:lnTo>
                  <a:lnTo>
                    <a:pt x="736" y="1680"/>
                  </a:lnTo>
                  <a:lnTo>
                    <a:pt x="732" y="1676"/>
                  </a:lnTo>
                  <a:lnTo>
                    <a:pt x="728" y="1671"/>
                  </a:lnTo>
                  <a:lnTo>
                    <a:pt x="724" y="1660"/>
                  </a:lnTo>
                  <a:lnTo>
                    <a:pt x="721" y="1648"/>
                  </a:lnTo>
                  <a:lnTo>
                    <a:pt x="719" y="1635"/>
                  </a:lnTo>
                  <a:lnTo>
                    <a:pt x="716" y="1610"/>
                  </a:lnTo>
                  <a:lnTo>
                    <a:pt x="716" y="1610"/>
                  </a:lnTo>
                  <a:lnTo>
                    <a:pt x="714" y="1514"/>
                  </a:lnTo>
                  <a:lnTo>
                    <a:pt x="714" y="1416"/>
                  </a:lnTo>
                  <a:lnTo>
                    <a:pt x="715" y="1222"/>
                  </a:lnTo>
                  <a:lnTo>
                    <a:pt x="715" y="1126"/>
                  </a:lnTo>
                  <a:lnTo>
                    <a:pt x="715" y="1028"/>
                  </a:lnTo>
                  <a:lnTo>
                    <a:pt x="714" y="932"/>
                  </a:lnTo>
                  <a:lnTo>
                    <a:pt x="712" y="835"/>
                  </a:lnTo>
                  <a:lnTo>
                    <a:pt x="712" y="835"/>
                  </a:lnTo>
                  <a:lnTo>
                    <a:pt x="664" y="828"/>
                  </a:lnTo>
                  <a:lnTo>
                    <a:pt x="664" y="828"/>
                  </a:lnTo>
                  <a:lnTo>
                    <a:pt x="663" y="928"/>
                  </a:lnTo>
                  <a:lnTo>
                    <a:pt x="662" y="1028"/>
                  </a:lnTo>
                  <a:lnTo>
                    <a:pt x="662" y="1228"/>
                  </a:lnTo>
                  <a:lnTo>
                    <a:pt x="663" y="1428"/>
                  </a:lnTo>
                  <a:lnTo>
                    <a:pt x="662" y="1529"/>
                  </a:lnTo>
                  <a:lnTo>
                    <a:pt x="661" y="1628"/>
                  </a:lnTo>
                  <a:lnTo>
                    <a:pt x="661" y="1628"/>
                  </a:lnTo>
                  <a:lnTo>
                    <a:pt x="659" y="1638"/>
                  </a:lnTo>
                  <a:lnTo>
                    <a:pt x="656" y="1647"/>
                  </a:lnTo>
                  <a:lnTo>
                    <a:pt x="651" y="1654"/>
                  </a:lnTo>
                  <a:lnTo>
                    <a:pt x="647" y="1662"/>
                  </a:lnTo>
                  <a:lnTo>
                    <a:pt x="642" y="1670"/>
                  </a:lnTo>
                  <a:lnTo>
                    <a:pt x="636" y="1675"/>
                  </a:lnTo>
                  <a:lnTo>
                    <a:pt x="630" y="1680"/>
                  </a:lnTo>
                  <a:lnTo>
                    <a:pt x="622" y="1686"/>
                  </a:lnTo>
                  <a:lnTo>
                    <a:pt x="616" y="1689"/>
                  </a:lnTo>
                  <a:lnTo>
                    <a:pt x="607" y="1693"/>
                  </a:lnTo>
                  <a:lnTo>
                    <a:pt x="599" y="1696"/>
                  </a:lnTo>
                  <a:lnTo>
                    <a:pt x="591" y="1698"/>
                  </a:lnTo>
                  <a:lnTo>
                    <a:pt x="582" y="1700"/>
                  </a:lnTo>
                  <a:lnTo>
                    <a:pt x="573" y="1700"/>
                  </a:lnTo>
                  <a:lnTo>
                    <a:pt x="556" y="1700"/>
                  </a:lnTo>
                  <a:lnTo>
                    <a:pt x="539" y="1698"/>
                  </a:lnTo>
                  <a:lnTo>
                    <a:pt x="530" y="1696"/>
                  </a:lnTo>
                  <a:lnTo>
                    <a:pt x="522" y="1692"/>
                  </a:lnTo>
                  <a:lnTo>
                    <a:pt x="514" y="1689"/>
                  </a:lnTo>
                  <a:lnTo>
                    <a:pt x="507" y="1685"/>
                  </a:lnTo>
                  <a:lnTo>
                    <a:pt x="500" y="1679"/>
                  </a:lnTo>
                  <a:lnTo>
                    <a:pt x="493" y="1674"/>
                  </a:lnTo>
                  <a:lnTo>
                    <a:pt x="488" y="1668"/>
                  </a:lnTo>
                  <a:lnTo>
                    <a:pt x="482" y="1662"/>
                  </a:lnTo>
                  <a:lnTo>
                    <a:pt x="478" y="1654"/>
                  </a:lnTo>
                  <a:lnTo>
                    <a:pt x="474" y="1647"/>
                  </a:lnTo>
                  <a:lnTo>
                    <a:pt x="472" y="1638"/>
                  </a:lnTo>
                  <a:lnTo>
                    <a:pt x="469" y="1629"/>
                  </a:lnTo>
                  <a:lnTo>
                    <a:pt x="468" y="1620"/>
                  </a:lnTo>
                  <a:lnTo>
                    <a:pt x="468" y="1610"/>
                  </a:lnTo>
                  <a:lnTo>
                    <a:pt x="468" y="1610"/>
                  </a:lnTo>
                  <a:lnTo>
                    <a:pt x="467" y="1256"/>
                  </a:lnTo>
                  <a:lnTo>
                    <a:pt x="467" y="901"/>
                  </a:lnTo>
                  <a:lnTo>
                    <a:pt x="467" y="547"/>
                  </a:lnTo>
                  <a:lnTo>
                    <a:pt x="466" y="192"/>
                  </a:lnTo>
                  <a:lnTo>
                    <a:pt x="466" y="192"/>
                  </a:lnTo>
                  <a:lnTo>
                    <a:pt x="423" y="240"/>
                  </a:lnTo>
                  <a:lnTo>
                    <a:pt x="380" y="289"/>
                  </a:lnTo>
                  <a:lnTo>
                    <a:pt x="340" y="339"/>
                  </a:lnTo>
                  <a:lnTo>
                    <a:pt x="299" y="388"/>
                  </a:lnTo>
                  <a:lnTo>
                    <a:pt x="259" y="438"/>
                  </a:lnTo>
                  <a:lnTo>
                    <a:pt x="217" y="487"/>
                  </a:lnTo>
                  <a:lnTo>
                    <a:pt x="175" y="535"/>
                  </a:lnTo>
                  <a:lnTo>
                    <a:pt x="153" y="559"/>
                  </a:lnTo>
                  <a:lnTo>
                    <a:pt x="130" y="581"/>
                  </a:lnTo>
                  <a:lnTo>
                    <a:pt x="130" y="581"/>
                  </a:lnTo>
                  <a:lnTo>
                    <a:pt x="124" y="586"/>
                  </a:lnTo>
                  <a:lnTo>
                    <a:pt x="117" y="590"/>
                  </a:lnTo>
                  <a:lnTo>
                    <a:pt x="109" y="593"/>
                  </a:lnTo>
                  <a:lnTo>
                    <a:pt x="103" y="595"/>
                  </a:lnTo>
                  <a:lnTo>
                    <a:pt x="96" y="597"/>
                  </a:lnTo>
                  <a:lnTo>
                    <a:pt x="89" y="597"/>
                  </a:lnTo>
                  <a:lnTo>
                    <a:pt x="82" y="597"/>
                  </a:lnTo>
                  <a:lnTo>
                    <a:pt x="76" y="597"/>
                  </a:lnTo>
                  <a:lnTo>
                    <a:pt x="62" y="594"/>
                  </a:lnTo>
                  <a:lnTo>
                    <a:pt x="49" y="589"/>
                  </a:lnTo>
                  <a:lnTo>
                    <a:pt x="37" y="581"/>
                  </a:lnTo>
                  <a:lnTo>
                    <a:pt x="27" y="573"/>
                  </a:lnTo>
                  <a:lnTo>
                    <a:pt x="17" y="562"/>
                  </a:lnTo>
                  <a:lnTo>
                    <a:pt x="10" y="550"/>
                  </a:lnTo>
                  <a:lnTo>
                    <a:pt x="4" y="537"/>
                  </a:lnTo>
                  <a:lnTo>
                    <a:pt x="1" y="524"/>
                  </a:lnTo>
                  <a:lnTo>
                    <a:pt x="0" y="516"/>
                  </a:lnTo>
                  <a:lnTo>
                    <a:pt x="0" y="510"/>
                  </a:lnTo>
                  <a:lnTo>
                    <a:pt x="0" y="503"/>
                  </a:lnTo>
                  <a:lnTo>
                    <a:pt x="2" y="496"/>
                  </a:lnTo>
                  <a:lnTo>
                    <a:pt x="4" y="489"/>
                  </a:lnTo>
                  <a:lnTo>
                    <a:pt x="7" y="482"/>
                  </a:lnTo>
                  <a:lnTo>
                    <a:pt x="11" y="475"/>
                  </a:lnTo>
                  <a:lnTo>
                    <a:pt x="15" y="469"/>
                  </a:lnTo>
                  <a:lnTo>
                    <a:pt x="15" y="469"/>
                  </a:lnTo>
                  <a:lnTo>
                    <a:pt x="55" y="417"/>
                  </a:lnTo>
                  <a:lnTo>
                    <a:pt x="96" y="365"/>
                  </a:lnTo>
                  <a:lnTo>
                    <a:pt x="181" y="263"/>
                  </a:lnTo>
                  <a:lnTo>
                    <a:pt x="266" y="162"/>
                  </a:lnTo>
                  <a:lnTo>
                    <a:pt x="350" y="60"/>
                  </a:lnTo>
                  <a:lnTo>
                    <a:pt x="350" y="60"/>
                  </a:lnTo>
                  <a:close/>
                </a:path>
              </a:pathLst>
            </a:custGeom>
            <a:grp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0" name="Freeform 39"/>
            <p:cNvSpPr>
              <a:spLocks/>
            </p:cNvSpPr>
            <p:nvPr/>
          </p:nvSpPr>
          <p:spPr bwMode="auto">
            <a:xfrm flipH="1">
              <a:off x="3508154" y="3246393"/>
              <a:ext cx="274281" cy="274281"/>
            </a:xfrm>
            <a:custGeom>
              <a:avLst/>
              <a:gdLst>
                <a:gd name="T0" fmla="*/ 105 w 339"/>
                <a:gd name="T1" fmla="*/ 13 h 335"/>
                <a:gd name="T2" fmla="*/ 125 w 339"/>
                <a:gd name="T3" fmla="*/ 5 h 335"/>
                <a:gd name="T4" fmla="*/ 146 w 339"/>
                <a:gd name="T5" fmla="*/ 1 h 335"/>
                <a:gd name="T6" fmla="*/ 168 w 339"/>
                <a:gd name="T7" fmla="*/ 0 h 335"/>
                <a:gd name="T8" fmla="*/ 188 w 339"/>
                <a:gd name="T9" fmla="*/ 1 h 335"/>
                <a:gd name="T10" fmla="*/ 209 w 339"/>
                <a:gd name="T11" fmla="*/ 5 h 335"/>
                <a:gd name="T12" fmla="*/ 248 w 339"/>
                <a:gd name="T13" fmla="*/ 21 h 335"/>
                <a:gd name="T14" fmla="*/ 282 w 339"/>
                <a:gd name="T15" fmla="*/ 44 h 335"/>
                <a:gd name="T16" fmla="*/ 311 w 339"/>
                <a:gd name="T17" fmla="*/ 76 h 335"/>
                <a:gd name="T18" fmla="*/ 321 w 339"/>
                <a:gd name="T19" fmla="*/ 93 h 335"/>
                <a:gd name="T20" fmla="*/ 330 w 339"/>
                <a:gd name="T21" fmla="*/ 113 h 335"/>
                <a:gd name="T22" fmla="*/ 337 w 339"/>
                <a:gd name="T23" fmla="*/ 133 h 335"/>
                <a:gd name="T24" fmla="*/ 339 w 339"/>
                <a:gd name="T25" fmla="*/ 154 h 335"/>
                <a:gd name="T26" fmla="*/ 339 w 339"/>
                <a:gd name="T27" fmla="*/ 175 h 335"/>
                <a:gd name="T28" fmla="*/ 339 w 339"/>
                <a:gd name="T29" fmla="*/ 188 h 335"/>
                <a:gd name="T30" fmla="*/ 336 w 339"/>
                <a:gd name="T31" fmla="*/ 212 h 335"/>
                <a:gd name="T32" fmla="*/ 329 w 339"/>
                <a:gd name="T33" fmla="*/ 235 h 335"/>
                <a:gd name="T34" fmla="*/ 318 w 339"/>
                <a:gd name="T35" fmla="*/ 256 h 335"/>
                <a:gd name="T36" fmla="*/ 304 w 339"/>
                <a:gd name="T37" fmla="*/ 274 h 335"/>
                <a:gd name="T38" fmla="*/ 288 w 339"/>
                <a:gd name="T39" fmla="*/ 290 h 335"/>
                <a:gd name="T40" fmla="*/ 269 w 339"/>
                <a:gd name="T41" fmla="*/ 303 h 335"/>
                <a:gd name="T42" fmla="*/ 249 w 339"/>
                <a:gd name="T43" fmla="*/ 315 h 335"/>
                <a:gd name="T44" fmla="*/ 227 w 339"/>
                <a:gd name="T45" fmla="*/ 324 h 335"/>
                <a:gd name="T46" fmla="*/ 204 w 339"/>
                <a:gd name="T47" fmla="*/ 330 h 335"/>
                <a:gd name="T48" fmla="*/ 182 w 339"/>
                <a:gd name="T49" fmla="*/ 334 h 335"/>
                <a:gd name="T50" fmla="*/ 158 w 339"/>
                <a:gd name="T51" fmla="*/ 335 h 335"/>
                <a:gd name="T52" fmla="*/ 134 w 339"/>
                <a:gd name="T53" fmla="*/ 331 h 335"/>
                <a:gd name="T54" fmla="*/ 111 w 339"/>
                <a:gd name="T55" fmla="*/ 326 h 335"/>
                <a:gd name="T56" fmla="*/ 89 w 339"/>
                <a:gd name="T57" fmla="*/ 317 h 335"/>
                <a:gd name="T58" fmla="*/ 70 w 339"/>
                <a:gd name="T59" fmla="*/ 304 h 335"/>
                <a:gd name="T60" fmla="*/ 60 w 339"/>
                <a:gd name="T61" fmla="*/ 297 h 335"/>
                <a:gd name="T62" fmla="*/ 43 w 339"/>
                <a:gd name="T63" fmla="*/ 282 h 335"/>
                <a:gd name="T64" fmla="*/ 30 w 339"/>
                <a:gd name="T65" fmla="*/ 265 h 335"/>
                <a:gd name="T66" fmla="*/ 18 w 339"/>
                <a:gd name="T67" fmla="*/ 247 h 335"/>
                <a:gd name="T68" fmla="*/ 9 w 339"/>
                <a:gd name="T69" fmla="*/ 227 h 335"/>
                <a:gd name="T70" fmla="*/ 4 w 339"/>
                <a:gd name="T71" fmla="*/ 207 h 335"/>
                <a:gd name="T72" fmla="*/ 1 w 339"/>
                <a:gd name="T73" fmla="*/ 185 h 335"/>
                <a:gd name="T74" fmla="*/ 2 w 339"/>
                <a:gd name="T75" fmla="*/ 142 h 335"/>
                <a:gd name="T76" fmla="*/ 9 w 339"/>
                <a:gd name="T77" fmla="*/ 110 h 335"/>
                <a:gd name="T78" fmla="*/ 18 w 339"/>
                <a:gd name="T79" fmla="*/ 91 h 335"/>
                <a:gd name="T80" fmla="*/ 29 w 339"/>
                <a:gd name="T81" fmla="*/ 71 h 335"/>
                <a:gd name="T82" fmla="*/ 42 w 339"/>
                <a:gd name="T83" fmla="*/ 55 h 335"/>
                <a:gd name="T84" fmla="*/ 57 w 339"/>
                <a:gd name="T85" fmla="*/ 40 h 335"/>
                <a:gd name="T86" fmla="*/ 74 w 339"/>
                <a:gd name="T87" fmla="*/ 27 h 335"/>
                <a:gd name="T88" fmla="*/ 94 w 339"/>
                <a:gd name="T89" fmla="*/ 17 h 335"/>
                <a:gd name="T90" fmla="*/ 105 w 339"/>
                <a:gd name="T91" fmla="*/ 1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9" h="335">
                  <a:moveTo>
                    <a:pt x="105" y="13"/>
                  </a:moveTo>
                  <a:lnTo>
                    <a:pt x="105" y="13"/>
                  </a:lnTo>
                  <a:lnTo>
                    <a:pt x="114" y="9"/>
                  </a:lnTo>
                  <a:lnTo>
                    <a:pt x="125" y="5"/>
                  </a:lnTo>
                  <a:lnTo>
                    <a:pt x="135" y="3"/>
                  </a:lnTo>
                  <a:lnTo>
                    <a:pt x="146" y="1"/>
                  </a:lnTo>
                  <a:lnTo>
                    <a:pt x="157" y="0"/>
                  </a:lnTo>
                  <a:lnTo>
                    <a:pt x="168" y="0"/>
                  </a:lnTo>
                  <a:lnTo>
                    <a:pt x="177" y="0"/>
                  </a:lnTo>
                  <a:lnTo>
                    <a:pt x="188" y="1"/>
                  </a:lnTo>
                  <a:lnTo>
                    <a:pt x="198" y="2"/>
                  </a:lnTo>
                  <a:lnTo>
                    <a:pt x="209" y="5"/>
                  </a:lnTo>
                  <a:lnTo>
                    <a:pt x="228" y="12"/>
                  </a:lnTo>
                  <a:lnTo>
                    <a:pt x="248" y="21"/>
                  </a:lnTo>
                  <a:lnTo>
                    <a:pt x="266" y="31"/>
                  </a:lnTo>
                  <a:lnTo>
                    <a:pt x="282" y="44"/>
                  </a:lnTo>
                  <a:lnTo>
                    <a:pt x="298" y="60"/>
                  </a:lnTo>
                  <a:lnTo>
                    <a:pt x="311" y="76"/>
                  </a:lnTo>
                  <a:lnTo>
                    <a:pt x="317" y="84"/>
                  </a:lnTo>
                  <a:lnTo>
                    <a:pt x="321" y="93"/>
                  </a:lnTo>
                  <a:lnTo>
                    <a:pt x="327" y="103"/>
                  </a:lnTo>
                  <a:lnTo>
                    <a:pt x="330" y="113"/>
                  </a:lnTo>
                  <a:lnTo>
                    <a:pt x="333" y="122"/>
                  </a:lnTo>
                  <a:lnTo>
                    <a:pt x="337" y="133"/>
                  </a:lnTo>
                  <a:lnTo>
                    <a:pt x="338" y="143"/>
                  </a:lnTo>
                  <a:lnTo>
                    <a:pt x="339" y="154"/>
                  </a:lnTo>
                  <a:lnTo>
                    <a:pt x="339" y="165"/>
                  </a:lnTo>
                  <a:lnTo>
                    <a:pt x="339" y="175"/>
                  </a:lnTo>
                  <a:lnTo>
                    <a:pt x="339" y="175"/>
                  </a:lnTo>
                  <a:lnTo>
                    <a:pt x="339" y="188"/>
                  </a:lnTo>
                  <a:lnTo>
                    <a:pt x="338" y="200"/>
                  </a:lnTo>
                  <a:lnTo>
                    <a:pt x="336" y="212"/>
                  </a:lnTo>
                  <a:lnTo>
                    <a:pt x="332" y="224"/>
                  </a:lnTo>
                  <a:lnTo>
                    <a:pt x="329" y="235"/>
                  </a:lnTo>
                  <a:lnTo>
                    <a:pt x="324" y="245"/>
                  </a:lnTo>
                  <a:lnTo>
                    <a:pt x="318" y="256"/>
                  </a:lnTo>
                  <a:lnTo>
                    <a:pt x="312" y="264"/>
                  </a:lnTo>
                  <a:lnTo>
                    <a:pt x="304" y="274"/>
                  </a:lnTo>
                  <a:lnTo>
                    <a:pt x="297" y="282"/>
                  </a:lnTo>
                  <a:lnTo>
                    <a:pt x="288" y="290"/>
                  </a:lnTo>
                  <a:lnTo>
                    <a:pt x="279" y="297"/>
                  </a:lnTo>
                  <a:lnTo>
                    <a:pt x="269" y="303"/>
                  </a:lnTo>
                  <a:lnTo>
                    <a:pt x="260" y="310"/>
                  </a:lnTo>
                  <a:lnTo>
                    <a:pt x="249" y="315"/>
                  </a:lnTo>
                  <a:lnTo>
                    <a:pt x="239" y="319"/>
                  </a:lnTo>
                  <a:lnTo>
                    <a:pt x="227" y="324"/>
                  </a:lnTo>
                  <a:lnTo>
                    <a:pt x="216" y="327"/>
                  </a:lnTo>
                  <a:lnTo>
                    <a:pt x="204" y="330"/>
                  </a:lnTo>
                  <a:lnTo>
                    <a:pt x="194" y="332"/>
                  </a:lnTo>
                  <a:lnTo>
                    <a:pt x="182" y="334"/>
                  </a:lnTo>
                  <a:lnTo>
                    <a:pt x="170" y="335"/>
                  </a:lnTo>
                  <a:lnTo>
                    <a:pt x="158" y="335"/>
                  </a:lnTo>
                  <a:lnTo>
                    <a:pt x="146" y="334"/>
                  </a:lnTo>
                  <a:lnTo>
                    <a:pt x="134" y="331"/>
                  </a:lnTo>
                  <a:lnTo>
                    <a:pt x="123" y="329"/>
                  </a:lnTo>
                  <a:lnTo>
                    <a:pt x="111" y="326"/>
                  </a:lnTo>
                  <a:lnTo>
                    <a:pt x="100" y="322"/>
                  </a:lnTo>
                  <a:lnTo>
                    <a:pt x="89" y="317"/>
                  </a:lnTo>
                  <a:lnTo>
                    <a:pt x="80" y="311"/>
                  </a:lnTo>
                  <a:lnTo>
                    <a:pt x="70" y="304"/>
                  </a:lnTo>
                  <a:lnTo>
                    <a:pt x="60" y="297"/>
                  </a:lnTo>
                  <a:lnTo>
                    <a:pt x="60" y="297"/>
                  </a:lnTo>
                  <a:lnTo>
                    <a:pt x="52" y="290"/>
                  </a:lnTo>
                  <a:lnTo>
                    <a:pt x="43" y="282"/>
                  </a:lnTo>
                  <a:lnTo>
                    <a:pt x="36" y="274"/>
                  </a:lnTo>
                  <a:lnTo>
                    <a:pt x="30" y="265"/>
                  </a:lnTo>
                  <a:lnTo>
                    <a:pt x="23" y="257"/>
                  </a:lnTo>
                  <a:lnTo>
                    <a:pt x="18" y="247"/>
                  </a:lnTo>
                  <a:lnTo>
                    <a:pt x="14" y="237"/>
                  </a:lnTo>
                  <a:lnTo>
                    <a:pt x="9" y="227"/>
                  </a:lnTo>
                  <a:lnTo>
                    <a:pt x="6" y="217"/>
                  </a:lnTo>
                  <a:lnTo>
                    <a:pt x="4" y="207"/>
                  </a:lnTo>
                  <a:lnTo>
                    <a:pt x="2" y="196"/>
                  </a:lnTo>
                  <a:lnTo>
                    <a:pt x="1" y="185"/>
                  </a:lnTo>
                  <a:lnTo>
                    <a:pt x="0" y="164"/>
                  </a:lnTo>
                  <a:lnTo>
                    <a:pt x="2" y="142"/>
                  </a:lnTo>
                  <a:lnTo>
                    <a:pt x="6" y="120"/>
                  </a:lnTo>
                  <a:lnTo>
                    <a:pt x="9" y="110"/>
                  </a:lnTo>
                  <a:lnTo>
                    <a:pt x="14" y="101"/>
                  </a:lnTo>
                  <a:lnTo>
                    <a:pt x="18" y="91"/>
                  </a:lnTo>
                  <a:lnTo>
                    <a:pt x="22" y="81"/>
                  </a:lnTo>
                  <a:lnTo>
                    <a:pt x="29" y="71"/>
                  </a:lnTo>
                  <a:lnTo>
                    <a:pt x="34" y="63"/>
                  </a:lnTo>
                  <a:lnTo>
                    <a:pt x="42" y="55"/>
                  </a:lnTo>
                  <a:lnTo>
                    <a:pt x="48" y="48"/>
                  </a:lnTo>
                  <a:lnTo>
                    <a:pt x="57" y="40"/>
                  </a:lnTo>
                  <a:lnTo>
                    <a:pt x="65" y="34"/>
                  </a:lnTo>
                  <a:lnTo>
                    <a:pt x="74" y="27"/>
                  </a:lnTo>
                  <a:lnTo>
                    <a:pt x="84" y="22"/>
                  </a:lnTo>
                  <a:lnTo>
                    <a:pt x="94" y="17"/>
                  </a:lnTo>
                  <a:lnTo>
                    <a:pt x="105" y="13"/>
                  </a:lnTo>
                  <a:lnTo>
                    <a:pt x="105" y="13"/>
                  </a:lnTo>
                  <a:close/>
                </a:path>
              </a:pathLst>
            </a:custGeom>
            <a:grp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2" name="Group 31"/>
          <p:cNvGrpSpPr/>
          <p:nvPr/>
        </p:nvGrpSpPr>
        <p:grpSpPr>
          <a:xfrm>
            <a:off x="0" y="168674"/>
            <a:ext cx="5077941" cy="1304300"/>
            <a:chOff x="-4201" y="253332"/>
            <a:chExt cx="5077941" cy="1304300"/>
          </a:xfrm>
        </p:grpSpPr>
        <p:grpSp>
          <p:nvGrpSpPr>
            <p:cNvPr id="34" name="组合 6"/>
            <p:cNvGrpSpPr>
              <a:grpSpLocks/>
            </p:cNvGrpSpPr>
            <p:nvPr/>
          </p:nvGrpSpPr>
          <p:grpSpPr bwMode="auto">
            <a:xfrm>
              <a:off x="-4201" y="347820"/>
              <a:ext cx="2088789" cy="1209812"/>
              <a:chOff x="-2138" y="-16254"/>
              <a:chExt cx="1062993" cy="655398"/>
            </a:xfrm>
          </p:grpSpPr>
          <p:sp>
            <p:nvSpPr>
              <p:cNvPr id="42" name="矩形 7"/>
              <p:cNvSpPr>
                <a:spLocks noChangeArrowheads="1"/>
              </p:cNvSpPr>
              <p:nvPr/>
            </p:nvSpPr>
            <p:spPr bwMode="auto">
              <a:xfrm rot="5400000">
                <a:off x="239047" y="-88927"/>
                <a:ext cx="168118" cy="650488"/>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43" name="矩形 8"/>
              <p:cNvSpPr>
                <a:spLocks noChangeArrowheads="1"/>
              </p:cNvSpPr>
              <p:nvPr/>
            </p:nvSpPr>
            <p:spPr bwMode="auto">
              <a:xfrm rot="5400000">
                <a:off x="241185" y="66482"/>
                <a:ext cx="168118" cy="650488"/>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44" name="矩形 9"/>
              <p:cNvSpPr>
                <a:spLocks noChangeArrowheads="1"/>
              </p:cNvSpPr>
              <p:nvPr/>
            </p:nvSpPr>
            <p:spPr bwMode="auto">
              <a:xfrm rot="5400000">
                <a:off x="241185" y="229841"/>
                <a:ext cx="168118" cy="650488"/>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grpSp>
            <p:nvGrpSpPr>
              <p:cNvPr id="45" name="组合 10"/>
              <p:cNvGrpSpPr>
                <a:grpSpLocks/>
              </p:cNvGrpSpPr>
              <p:nvPr userDrawn="1"/>
            </p:nvGrpSpPr>
            <p:grpSpPr bwMode="auto">
              <a:xfrm>
                <a:off x="-2137" y="-16254"/>
                <a:ext cx="1062992" cy="168118"/>
                <a:chOff x="-2139" y="-180248"/>
                <a:chExt cx="1062992" cy="168118"/>
              </a:xfrm>
            </p:grpSpPr>
            <p:sp>
              <p:nvSpPr>
                <p:cNvPr id="46" name="矩形 11"/>
                <p:cNvSpPr>
                  <a:spLocks noChangeArrowheads="1"/>
                </p:cNvSpPr>
                <p:nvPr/>
              </p:nvSpPr>
              <p:spPr bwMode="auto">
                <a:xfrm rot="5400000">
                  <a:off x="445298" y="-627685"/>
                  <a:ext cx="168118" cy="1062992"/>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47" name="燕尾形 12"/>
                <p:cNvSpPr>
                  <a:spLocks noChangeArrowheads="1"/>
                </p:cNvSpPr>
                <p:nvPr/>
              </p:nvSpPr>
              <p:spPr bwMode="auto">
                <a:xfrm>
                  <a:off x="835732" y="-166767"/>
                  <a:ext cx="131685" cy="141155"/>
                </a:xfrm>
                <a:prstGeom prst="chevron">
                  <a:avLst>
                    <a:gd name="adj" fmla="val 50000"/>
                  </a:avLst>
                </a:prstGeom>
                <a:solidFill>
                  <a:srgbClr val="E6E5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p>
              </p:txBody>
            </p:sp>
          </p:grpSp>
        </p:grpSp>
        <p:sp>
          <p:nvSpPr>
            <p:cNvPr id="41" name="矩形 15"/>
            <p:cNvSpPr>
              <a:spLocks noChangeArrowheads="1"/>
            </p:cNvSpPr>
            <p:nvPr/>
          </p:nvSpPr>
          <p:spPr bwMode="auto">
            <a:xfrm>
              <a:off x="2300378" y="253332"/>
              <a:ext cx="2773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sz="2400" b="1"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Action</a:t>
              </a:r>
              <a:endParaRPr 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sp>
        <p:nvSpPr>
          <p:cNvPr id="2" name="TextBox 1"/>
          <p:cNvSpPr txBox="1"/>
          <p:nvPr/>
        </p:nvSpPr>
        <p:spPr>
          <a:xfrm>
            <a:off x="4708169" y="5595984"/>
            <a:ext cx="1432825" cy="461665"/>
          </a:xfrm>
          <a:prstGeom prst="rect">
            <a:avLst/>
          </a:prstGeom>
          <a:noFill/>
        </p:spPr>
        <p:txBody>
          <a:bodyPr wrap="square" rtlCol="0">
            <a:spAutoFit/>
          </a:bodyPr>
          <a:lstStyle/>
          <a:p>
            <a:pPr algn="ctr"/>
            <a:r>
              <a:rPr lang="en-US" sz="2400" b="1" dirty="0">
                <a:solidFill>
                  <a:srgbClr val="3C9DAD"/>
                </a:solidFill>
              </a:rPr>
              <a:t>SAS </a:t>
            </a:r>
            <a:r>
              <a:rPr lang="zh-CN" altLang="en-US" sz="2400" b="1" dirty="0">
                <a:solidFill>
                  <a:srgbClr val="3C9DAD"/>
                </a:solidFill>
              </a:rPr>
              <a:t>程序</a:t>
            </a:r>
            <a:endParaRPr lang="en-US" sz="2400" b="1" dirty="0">
              <a:solidFill>
                <a:srgbClr val="3C9DAD"/>
              </a:solidFill>
            </a:endParaRPr>
          </a:p>
        </p:txBody>
      </p:sp>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107" y="3875827"/>
            <a:ext cx="3529670" cy="1647179"/>
          </a:xfrm>
          <a:prstGeom prst="rect">
            <a:avLst/>
          </a:prstGeom>
        </p:spPr>
      </p:pic>
    </p:spTree>
    <p:extLst>
      <p:ext uri="{BB962C8B-B14F-4D97-AF65-F5344CB8AC3E}">
        <p14:creationId xmlns:p14="http://schemas.microsoft.com/office/powerpoint/2010/main" val="51138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childTnLst>
                                </p:cTn>
                              </p:par>
                              <p:par>
                                <p:cTn id="28" presetID="42" presetClass="path" presetSubtype="0" accel="50000" decel="50000" fill="hold" nodeType="withEffect">
                                  <p:stCondLst>
                                    <p:cond delay="0"/>
                                  </p:stCondLst>
                                  <p:childTnLst>
                                    <p:animMotion origin="layout" path="M 4.16667E-7 7.40741E-7 L 0.15182 0.42408 " pathEditMode="relative" rAng="0" ptsTypes="AA">
                                      <p:cBhvr>
                                        <p:cTn id="29" dur="2000" fill="hold"/>
                                        <p:tgtEl>
                                          <p:spTgt spid="33"/>
                                        </p:tgtEl>
                                        <p:attrNameLst>
                                          <p:attrName>ppt_x</p:attrName>
                                          <p:attrName>ppt_y</p:attrName>
                                        </p:attrNameLst>
                                      </p:cBhvr>
                                      <p:rCtr x="7552" y="21852"/>
                                    </p:animMotion>
                                  </p:childTnLst>
                                </p:cTn>
                              </p:par>
                              <p:par>
                                <p:cTn id="30" presetID="1" presetClass="entr" presetSubtype="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par>
                                <p:cTn id="34" presetID="42" presetClass="path" presetSubtype="0" accel="50000" decel="50000" fill="hold" nodeType="withEffect">
                                  <p:stCondLst>
                                    <p:cond delay="0"/>
                                  </p:stCondLst>
                                  <p:childTnLst>
                                    <p:animMotion origin="layout" path="M 0.07357 -0.06274 L -0.1655 0.42222 " pathEditMode="relative" rAng="0" ptsTypes="AA">
                                      <p:cBhvr>
                                        <p:cTn id="35" dur="2000" fill="hold"/>
                                        <p:tgtEl>
                                          <p:spTgt spid="36"/>
                                        </p:tgtEl>
                                        <p:attrNameLst>
                                          <p:attrName>ppt_x</p:attrName>
                                          <p:attrName>ppt_y</p:attrName>
                                        </p:attrNameLst>
                                      </p:cBhvr>
                                      <p:rCtr x="-11953" y="24236"/>
                                    </p:animMotion>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 presetClass="entr" presetSubtype="0" fill="hold" grpId="1"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par>
                          <p:cTn id="47" fill="hold">
                            <p:stCondLst>
                              <p:cond delay="2500"/>
                            </p:stCondLst>
                            <p:childTnLst>
                              <p:par>
                                <p:cTn id="48" presetID="8" presetClass="emph" presetSubtype="0" fill="hold" grpId="0" nodeType="afterEffect">
                                  <p:stCondLst>
                                    <p:cond delay="0"/>
                                  </p:stCondLst>
                                  <p:childTnLst>
                                    <p:animRot by="21600000">
                                      <p:cBhvr>
                                        <p:cTn id="49" dur="2000" fill="hold"/>
                                        <p:tgtEl>
                                          <p:spTgt spid="35"/>
                                        </p:tgtEl>
                                        <p:attrNameLst>
                                          <p:attrName>r</p:attrName>
                                        </p:attrNameLst>
                                      </p:cBhvr>
                                    </p:animRot>
                                  </p:childTnLst>
                                </p:cTn>
                              </p:par>
                              <p:par>
                                <p:cTn id="50" presetID="1" presetClass="exit" presetSubtype="0" fill="hold" nodeType="withEffect">
                                  <p:stCondLst>
                                    <p:cond delay="0"/>
                                  </p:stCondLst>
                                  <p:childTnLst>
                                    <p:set>
                                      <p:cBhvr>
                                        <p:cTn id="51" dur="1" fill="hold">
                                          <p:stCondLst>
                                            <p:cond delay="0"/>
                                          </p:stCondLst>
                                        </p:cTn>
                                        <p:tgtEl>
                                          <p:spTgt spid="33"/>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36"/>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par>
                          <p:cTn id="57" fill="hold">
                            <p:stCondLst>
                              <p:cond delay="4500"/>
                            </p:stCondLst>
                            <p:childTnLst>
                              <p:par>
                                <p:cTn id="58" presetID="1" presetClass="entr" presetSubtype="0"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childTnLst>
                                </p:cTn>
                              </p:par>
                              <p:par>
                                <p:cTn id="60" presetID="42" presetClass="path" presetSubtype="0" accel="50000" decel="50000" fill="hold" grpId="1" nodeType="withEffect">
                                  <p:stCondLst>
                                    <p:cond delay="0"/>
                                  </p:stCondLst>
                                  <p:childTnLst>
                                    <p:animMotion origin="layout" path="M -2.5E-6 -3.33333E-6 L 0.23321 -0.10509 " pathEditMode="relative" rAng="0" ptsTypes="AA">
                                      <p:cBhvr>
                                        <p:cTn id="61" dur="2000" fill="hold"/>
                                        <p:tgtEl>
                                          <p:spTgt spid="37"/>
                                        </p:tgtEl>
                                        <p:attrNameLst>
                                          <p:attrName>ppt_x</p:attrName>
                                          <p:attrName>ppt_y</p:attrName>
                                        </p:attrNameLst>
                                      </p:cBhvr>
                                      <p:rCtr x="11654" y="-5255"/>
                                    </p:animMotion>
                                  </p:childTnLst>
                                </p:cTn>
                              </p:par>
                              <p:par>
                                <p:cTn id="62" presetID="42" presetClass="path" presetSubtype="0" accel="50000" decel="50000" fill="hold" nodeType="withEffect">
                                  <p:stCondLst>
                                    <p:cond delay="0"/>
                                  </p:stCondLst>
                                  <p:childTnLst>
                                    <p:animMotion origin="layout" path="M -0.11771 0.05856 L -0.33307 0.05671 " pathEditMode="relative" rAng="0" ptsTypes="AA">
                                      <p:cBhvr>
                                        <p:cTn id="63" dur="2000" fill="hold"/>
                                        <p:tgtEl>
                                          <p:spTgt spid="38"/>
                                        </p:tgtEl>
                                        <p:attrNameLst>
                                          <p:attrName>ppt_x</p:attrName>
                                          <p:attrName>ppt_y</p:attrName>
                                        </p:attrNameLst>
                                      </p:cBhvr>
                                      <p:rCtr x="-10768"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1" grpId="0" animBg="1"/>
      <p:bldP spid="35" grpId="0" animBg="1"/>
      <p:bldP spid="35" grpId="1" animBg="1"/>
      <p:bldP spid="37" grpId="0" animBg="1"/>
      <p:bldP spid="37" grpId="1"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2106407100"/>
              </p:ext>
            </p:extLst>
          </p:nvPr>
        </p:nvGraphicFramePr>
        <p:xfrm>
          <a:off x="1967202" y="1435100"/>
          <a:ext cx="9258300" cy="5054600"/>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Group 15"/>
          <p:cNvGrpSpPr/>
          <p:nvPr/>
        </p:nvGrpSpPr>
        <p:grpSpPr>
          <a:xfrm>
            <a:off x="0" y="168674"/>
            <a:ext cx="5077941" cy="1342400"/>
            <a:chOff x="-4201" y="253332"/>
            <a:chExt cx="5077941" cy="1342400"/>
          </a:xfrm>
        </p:grpSpPr>
        <p:grpSp>
          <p:nvGrpSpPr>
            <p:cNvPr id="17" name="组合 6"/>
            <p:cNvGrpSpPr>
              <a:grpSpLocks/>
            </p:cNvGrpSpPr>
            <p:nvPr/>
          </p:nvGrpSpPr>
          <p:grpSpPr bwMode="auto">
            <a:xfrm>
              <a:off x="-4201" y="347820"/>
              <a:ext cx="2088789" cy="1247912"/>
              <a:chOff x="-2138" y="-16254"/>
              <a:chExt cx="1062993" cy="676038"/>
            </a:xfrm>
          </p:grpSpPr>
          <p:sp>
            <p:nvSpPr>
              <p:cNvPr id="19" name="矩形 7"/>
              <p:cNvSpPr>
                <a:spLocks noChangeArrowheads="1"/>
              </p:cNvSpPr>
              <p:nvPr/>
            </p:nvSpPr>
            <p:spPr bwMode="auto">
              <a:xfrm rot="5400000">
                <a:off x="239047" y="-88927"/>
                <a:ext cx="168118" cy="650488"/>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20" name="矩形 8"/>
              <p:cNvSpPr>
                <a:spLocks noChangeArrowheads="1"/>
              </p:cNvSpPr>
              <p:nvPr/>
            </p:nvSpPr>
            <p:spPr bwMode="auto">
              <a:xfrm rot="5400000">
                <a:off x="241185" y="87122"/>
                <a:ext cx="168118" cy="650488"/>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21" name="矩形 9"/>
              <p:cNvSpPr>
                <a:spLocks noChangeArrowheads="1"/>
              </p:cNvSpPr>
              <p:nvPr/>
            </p:nvSpPr>
            <p:spPr bwMode="auto">
              <a:xfrm rot="5400000">
                <a:off x="241185" y="250481"/>
                <a:ext cx="168118" cy="650488"/>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grpSp>
            <p:nvGrpSpPr>
              <p:cNvPr id="22" name="组合 10"/>
              <p:cNvGrpSpPr>
                <a:grpSpLocks/>
              </p:cNvGrpSpPr>
              <p:nvPr userDrawn="1"/>
            </p:nvGrpSpPr>
            <p:grpSpPr bwMode="auto">
              <a:xfrm>
                <a:off x="-2137" y="-16254"/>
                <a:ext cx="1062992" cy="168118"/>
                <a:chOff x="-2139" y="-180248"/>
                <a:chExt cx="1062992" cy="168118"/>
              </a:xfrm>
            </p:grpSpPr>
            <p:sp>
              <p:nvSpPr>
                <p:cNvPr id="23" name="矩形 11"/>
                <p:cNvSpPr>
                  <a:spLocks noChangeArrowheads="1"/>
                </p:cNvSpPr>
                <p:nvPr/>
              </p:nvSpPr>
              <p:spPr bwMode="auto">
                <a:xfrm rot="5400000">
                  <a:off x="445298" y="-627685"/>
                  <a:ext cx="168118" cy="1062992"/>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24" name="燕尾形 12"/>
                <p:cNvSpPr>
                  <a:spLocks noChangeArrowheads="1"/>
                </p:cNvSpPr>
                <p:nvPr/>
              </p:nvSpPr>
              <p:spPr bwMode="auto">
                <a:xfrm>
                  <a:off x="835732" y="-166767"/>
                  <a:ext cx="131685" cy="141155"/>
                </a:xfrm>
                <a:prstGeom prst="chevron">
                  <a:avLst>
                    <a:gd name="adj" fmla="val 50000"/>
                  </a:avLst>
                </a:prstGeom>
                <a:solidFill>
                  <a:srgbClr val="E6E5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p>
              </p:txBody>
            </p:sp>
          </p:grpSp>
        </p:grpSp>
        <p:sp>
          <p:nvSpPr>
            <p:cNvPr id="18" name="矩形 15"/>
            <p:cNvSpPr>
              <a:spLocks noChangeArrowheads="1"/>
            </p:cNvSpPr>
            <p:nvPr/>
          </p:nvSpPr>
          <p:spPr bwMode="auto">
            <a:xfrm>
              <a:off x="2300378" y="253332"/>
              <a:ext cx="2773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sz="2400" b="1"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Result</a:t>
              </a:r>
              <a:endParaRPr 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spTree>
    <p:extLst>
      <p:ext uri="{BB962C8B-B14F-4D97-AF65-F5344CB8AC3E}">
        <p14:creationId xmlns:p14="http://schemas.microsoft.com/office/powerpoint/2010/main" val="97670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fade">
                                      <p:cBhvr>
                                        <p:cTn id="7" dur="500"/>
                                        <p:tgtEl>
                                          <p:spTgt spid="6">
                                            <p:graphicEl>
                                              <a:chart seriesIdx="-4" categoryIdx="0" bldStep="category"/>
                                            </p:graphicEl>
                                          </p:spTgt>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fade">
                                      <p:cBhvr>
                                        <p:cTn id="10" dur="500"/>
                                        <p:tgtEl>
                                          <p:spTgt spid="6">
                                            <p:graphicEl>
                                              <a:chart seriesIdx="-4" categoryIdx="1" bldStep="category"/>
                                            </p:graphicEl>
                                          </p:spTgt>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6">
                                            <p:graphicEl>
                                              <a:chart seriesIdx="-4" categoryIdx="2" bldStep="category"/>
                                            </p:graphicEl>
                                          </p:spTgt>
                                        </p:tgtEl>
                                        <p:attrNameLst>
                                          <p:attrName>style.visibility</p:attrName>
                                        </p:attrNameLst>
                                      </p:cBhvr>
                                      <p:to>
                                        <p:strVal val="visible"/>
                                      </p:to>
                                    </p:set>
                                    <p:animEffect transition="in" filter="fade">
                                      <p:cBhvr>
                                        <p:cTn id="13" dur="500"/>
                                        <p:tgtEl>
                                          <p:spTgt spid="6">
                                            <p:graphicEl>
                                              <a:chart seriesIdx="-4" categoryIdx="2" bldStep="category"/>
                                            </p:graphicEl>
                                          </p:spTgt>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6">
                                            <p:graphicEl>
                                              <a:chart seriesIdx="-4" categoryIdx="3" bldStep="category"/>
                                            </p:graphicEl>
                                          </p:spTgt>
                                        </p:tgtEl>
                                        <p:attrNameLst>
                                          <p:attrName>style.visibility</p:attrName>
                                        </p:attrNameLst>
                                      </p:cBhvr>
                                      <p:to>
                                        <p:strVal val="visible"/>
                                      </p:to>
                                    </p:set>
                                    <p:animEffect transition="in" filter="fade">
                                      <p:cBhvr>
                                        <p:cTn id="16" dur="500"/>
                                        <p:tgtEl>
                                          <p:spTgt spid="6">
                                            <p:graphicEl>
                                              <a:chart seriesIdx="-4" categoryIdx="3" bldStep="category"/>
                                            </p:graphicEl>
                                          </p:spTgt>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6">
                                            <p:graphicEl>
                                              <a:chart seriesIdx="-4" categoryIdx="4" bldStep="category"/>
                                            </p:graphicEl>
                                          </p:spTgt>
                                        </p:tgtEl>
                                        <p:attrNameLst>
                                          <p:attrName>style.visibility</p:attrName>
                                        </p:attrNameLst>
                                      </p:cBhvr>
                                      <p:to>
                                        <p:strVal val="visible"/>
                                      </p:to>
                                    </p:set>
                                    <p:animEffect transition="in" filter="fade">
                                      <p:cBhvr>
                                        <p:cTn id="19" dur="500"/>
                                        <p:tgtEl>
                                          <p:spTgt spid="6">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category" animBg="0"/>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23299858"/>
              </p:ext>
            </p:extLst>
          </p:nvPr>
        </p:nvGraphicFramePr>
        <p:xfrm>
          <a:off x="1104042" y="944090"/>
          <a:ext cx="9150713" cy="508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2794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graphicEl>
                                              <a:chart seriesIdx="0" categoryIdx="0" bldStep="ptInSeries"/>
                                            </p:graphicEl>
                                          </p:spTgt>
                                        </p:tgtEl>
                                        <p:attrNameLst>
                                          <p:attrName>style.visibility</p:attrName>
                                        </p:attrNameLst>
                                      </p:cBhvr>
                                      <p:to>
                                        <p:strVal val="visible"/>
                                      </p:to>
                                    </p:set>
                                    <p:animEffect transition="in" filter="fade">
                                      <p:cBhvr>
                                        <p:cTn id="7" dur="500"/>
                                        <p:tgtEl>
                                          <p:spTgt spid="4">
                                            <p:graphicEl>
                                              <a:chart seriesIdx="0" categoryIdx="0" bldStep="ptInSeries"/>
                                            </p:graphicEl>
                                          </p:spTgt>
                                        </p:tgtEl>
                                      </p:cBhvr>
                                    </p:animEffect>
                                  </p:childTnLst>
                                </p:cTn>
                              </p:par>
                            </p:childTnLst>
                          </p:cTn>
                        </p:par>
                        <p:par>
                          <p:cTn id="8" fill="hold">
                            <p:stCondLst>
                              <p:cond delay="500"/>
                            </p:stCondLst>
                            <p:childTnLst>
                              <p:par>
                                <p:cTn id="9" presetID="10" presetClass="entr" presetSubtype="0" fill="hold" grpId="0" nodeType="afterEffect">
                                  <p:stCondLst>
                                    <p:cond delay="600"/>
                                  </p:stCondLst>
                                  <p:childTnLst>
                                    <p:set>
                                      <p:cBhvr>
                                        <p:cTn id="10" dur="1" fill="hold">
                                          <p:stCondLst>
                                            <p:cond delay="0"/>
                                          </p:stCondLst>
                                        </p:cTn>
                                        <p:tgtEl>
                                          <p:spTgt spid="4">
                                            <p:graphicEl>
                                              <a:chart seriesIdx="0" categoryIdx="1" bldStep="ptInSeries"/>
                                            </p:graphicEl>
                                          </p:spTgt>
                                        </p:tgtEl>
                                        <p:attrNameLst>
                                          <p:attrName>style.visibility</p:attrName>
                                        </p:attrNameLst>
                                      </p:cBhvr>
                                      <p:to>
                                        <p:strVal val="visible"/>
                                      </p:to>
                                    </p:set>
                                    <p:animEffect transition="in" filter="fade">
                                      <p:cBhvr>
                                        <p:cTn id="11" dur="500"/>
                                        <p:tgtEl>
                                          <p:spTgt spid="4">
                                            <p:graphicEl>
                                              <a:chart seriesIdx="0" categoryIdx="1" bldStep="ptInSeries"/>
                                            </p:graphicEl>
                                          </p:spTgt>
                                        </p:tgtEl>
                                      </p:cBhvr>
                                    </p:animEffect>
                                  </p:childTnLst>
                                </p:cTn>
                              </p:par>
                              <p:par>
                                <p:cTn id="12" presetID="10" presetClass="entr" presetSubtype="0" fill="hold" grpId="0" nodeType="withEffect">
                                  <p:stCondLst>
                                    <p:cond delay="1200"/>
                                  </p:stCondLst>
                                  <p:childTnLst>
                                    <p:set>
                                      <p:cBhvr>
                                        <p:cTn id="13" dur="1" fill="hold">
                                          <p:stCondLst>
                                            <p:cond delay="0"/>
                                          </p:stCondLst>
                                        </p:cTn>
                                        <p:tgtEl>
                                          <p:spTgt spid="4">
                                            <p:graphicEl>
                                              <a:chart seriesIdx="0" categoryIdx="2" bldStep="ptInSeries"/>
                                            </p:graphicEl>
                                          </p:spTgt>
                                        </p:tgtEl>
                                        <p:attrNameLst>
                                          <p:attrName>style.visibility</p:attrName>
                                        </p:attrNameLst>
                                      </p:cBhvr>
                                      <p:to>
                                        <p:strVal val="visible"/>
                                      </p:to>
                                    </p:set>
                                    <p:animEffect transition="in" filter="fade">
                                      <p:cBhvr>
                                        <p:cTn id="14" dur="500"/>
                                        <p:tgtEl>
                                          <p:spTgt spid="4">
                                            <p:graphicEl>
                                              <a:chart seriesIdx="0" categoryIdx="2" bldStep="ptInSeries"/>
                                            </p:graphicEl>
                                          </p:spTgt>
                                        </p:tgtEl>
                                      </p:cBhvr>
                                    </p:animEffect>
                                  </p:childTnLst>
                                </p:cTn>
                              </p:par>
                              <p:par>
                                <p:cTn id="15" presetID="10" presetClass="entr" presetSubtype="0" fill="hold" grpId="0" nodeType="withEffect">
                                  <p:stCondLst>
                                    <p:cond delay="1500"/>
                                  </p:stCondLst>
                                  <p:childTnLst>
                                    <p:set>
                                      <p:cBhvr>
                                        <p:cTn id="16" dur="1" fill="hold">
                                          <p:stCondLst>
                                            <p:cond delay="0"/>
                                          </p:stCondLst>
                                        </p:cTn>
                                        <p:tgtEl>
                                          <p:spTgt spid="4">
                                            <p:graphicEl>
                                              <a:chart seriesIdx="0" categoryIdx="3" bldStep="ptInSeries"/>
                                            </p:graphicEl>
                                          </p:spTgt>
                                        </p:tgtEl>
                                        <p:attrNameLst>
                                          <p:attrName>style.visibility</p:attrName>
                                        </p:attrNameLst>
                                      </p:cBhvr>
                                      <p:to>
                                        <p:strVal val="visible"/>
                                      </p:to>
                                    </p:set>
                                    <p:animEffect transition="in" filter="fade">
                                      <p:cBhvr>
                                        <p:cTn id="17" dur="500"/>
                                        <p:tgtEl>
                                          <p:spTgt spid="4">
                                            <p:graphicEl>
                                              <a:chart seriesIdx="0" categoryIdx="3" bldStep="ptInSeries"/>
                                            </p:graphicEl>
                                          </p:spTgt>
                                        </p:tgtEl>
                                      </p:cBhvr>
                                    </p:animEffect>
                                  </p:childTnLst>
                                </p:cTn>
                              </p:par>
                              <p:par>
                                <p:cTn id="18" presetID="10" presetClass="entr" presetSubtype="0" fill="hold" grpId="0" nodeType="withEffect">
                                  <p:stCondLst>
                                    <p:cond delay="1800"/>
                                  </p:stCondLst>
                                  <p:childTnLst>
                                    <p:set>
                                      <p:cBhvr>
                                        <p:cTn id="19" dur="1" fill="hold">
                                          <p:stCondLst>
                                            <p:cond delay="0"/>
                                          </p:stCondLst>
                                        </p:cTn>
                                        <p:tgtEl>
                                          <p:spTgt spid="4">
                                            <p:graphicEl>
                                              <a:chart seriesIdx="0" categoryIdx="4" bldStep="ptInSeries"/>
                                            </p:graphicEl>
                                          </p:spTgt>
                                        </p:tgtEl>
                                        <p:attrNameLst>
                                          <p:attrName>style.visibility</p:attrName>
                                        </p:attrNameLst>
                                      </p:cBhvr>
                                      <p:to>
                                        <p:strVal val="visible"/>
                                      </p:to>
                                    </p:set>
                                    <p:animEffect transition="in" filter="fade">
                                      <p:cBhvr>
                                        <p:cTn id="20" dur="500"/>
                                        <p:tgtEl>
                                          <p:spTgt spid="4">
                                            <p:graphicEl>
                                              <a:chart seriesIdx="0" categoryIdx="4"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El" animBg="0"/>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106" descr="照片22 050"/>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1" y="-339674"/>
            <a:ext cx="125730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Oval 23"/>
          <p:cNvSpPr>
            <a:spLocks noChangeArrowheads="1"/>
          </p:cNvSpPr>
          <p:nvPr/>
        </p:nvSpPr>
        <p:spPr bwMode="auto">
          <a:xfrm rot="10800000" flipH="1" flipV="1">
            <a:off x="4173434" y="2882542"/>
            <a:ext cx="277654" cy="273758"/>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a:solidFill>
                <a:srgbClr val="003300"/>
              </a:solidFill>
              <a:ea typeface="宋体" panose="02010600030101010101" pitchFamily="2" charset="-122"/>
            </a:endParaRPr>
          </a:p>
        </p:txBody>
      </p:sp>
      <p:sp>
        <p:nvSpPr>
          <p:cNvPr id="408" name="Oval 2"/>
          <p:cNvSpPr>
            <a:spLocks noChangeArrowheads="1"/>
          </p:cNvSpPr>
          <p:nvPr/>
        </p:nvSpPr>
        <p:spPr bwMode="auto">
          <a:xfrm>
            <a:off x="1555817" y="3640138"/>
            <a:ext cx="2879725" cy="2879725"/>
          </a:xfrm>
          <a:prstGeom prst="ellipse">
            <a:avLst/>
          </a:prstGeom>
          <a:solidFill>
            <a:srgbClr val="808080"/>
          </a:solidFill>
          <a:ln w="9525">
            <a:no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09" name="Rectangle 3"/>
          <p:cNvSpPr>
            <a:spLocks noChangeArrowheads="1"/>
          </p:cNvSpPr>
          <p:nvPr/>
        </p:nvSpPr>
        <p:spPr bwMode="auto">
          <a:xfrm>
            <a:off x="2838188" y="3631842"/>
            <a:ext cx="346075" cy="806450"/>
          </a:xfrm>
          <a:prstGeom prst="rect">
            <a:avLst/>
          </a:prstGeom>
          <a:solidFill>
            <a:srgbClr val="0070C0"/>
          </a:solidFill>
          <a:ln w="9525">
            <a:solidFill>
              <a:srgbClr val="0070C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10" name="Rectangle 4"/>
          <p:cNvSpPr>
            <a:spLocks noChangeArrowheads="1"/>
          </p:cNvSpPr>
          <p:nvPr/>
        </p:nvSpPr>
        <p:spPr bwMode="auto">
          <a:xfrm rot="2239900">
            <a:off x="3420801" y="3839805"/>
            <a:ext cx="344487" cy="804862"/>
          </a:xfrm>
          <a:prstGeom prst="rect">
            <a:avLst/>
          </a:prstGeom>
          <a:solidFill>
            <a:srgbClr val="3C9DAD"/>
          </a:solidFill>
          <a:ln w="9525">
            <a:solidFill>
              <a:srgbClr val="3C9DAD"/>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11" name="Rectangle 5"/>
          <p:cNvSpPr>
            <a:spLocks noChangeArrowheads="1"/>
          </p:cNvSpPr>
          <p:nvPr/>
        </p:nvSpPr>
        <p:spPr bwMode="auto">
          <a:xfrm rot="4580416">
            <a:off x="3751000" y="4322405"/>
            <a:ext cx="346075" cy="806450"/>
          </a:xfrm>
          <a:prstGeom prst="rect">
            <a:avLst/>
          </a:prstGeom>
          <a:solidFill>
            <a:srgbClr val="3C9DAD"/>
          </a:solidFill>
          <a:ln w="9525">
            <a:solidFill>
              <a:srgbClr val="3C9DAD"/>
            </a:solidFill>
            <a:miter lim="800000"/>
            <a:headEnd/>
            <a:tailEnd/>
          </a:ln>
        </p:spPr>
        <p:txBody>
          <a:bodyPr wrap="none" anchor="ctr"/>
          <a:lstStyle/>
          <a:p>
            <a:pPr algn="ctr" fontAlgn="base">
              <a:spcBef>
                <a:spcPct val="0"/>
              </a:spcBef>
              <a:spcAft>
                <a:spcPct val="0"/>
              </a:spcAft>
            </a:pPr>
            <a:endParaRPr lang="zh-CN" altLang="en-US" kern="0">
              <a:solidFill>
                <a:srgbClr val="003300"/>
              </a:solidFill>
              <a:latin typeface="Arial" panose="020B0604020202020204" pitchFamily="34" charset="0"/>
            </a:endParaRPr>
          </a:p>
        </p:txBody>
      </p:sp>
      <p:sp>
        <p:nvSpPr>
          <p:cNvPr id="412" name="Rectangle 6"/>
          <p:cNvSpPr>
            <a:spLocks noChangeArrowheads="1"/>
          </p:cNvSpPr>
          <p:nvPr/>
        </p:nvSpPr>
        <p:spPr bwMode="auto">
          <a:xfrm rot="6143941">
            <a:off x="3763701" y="4898667"/>
            <a:ext cx="346075" cy="803275"/>
          </a:xfrm>
          <a:prstGeom prst="rect">
            <a:avLst/>
          </a:prstGeom>
          <a:solidFill>
            <a:srgbClr val="3C9DAD"/>
          </a:solidFill>
          <a:ln w="9525">
            <a:solidFill>
              <a:srgbClr val="3C9DAD"/>
            </a:solidFill>
            <a:miter lim="800000"/>
            <a:headEnd/>
            <a:tailEnd/>
          </a:ln>
        </p:spPr>
        <p:txBody>
          <a:bodyPr wrap="none" anchor="ctr"/>
          <a:lstStyle/>
          <a:p>
            <a:pPr algn="ctr" fontAlgn="base">
              <a:spcBef>
                <a:spcPct val="0"/>
              </a:spcBef>
              <a:spcAft>
                <a:spcPct val="0"/>
              </a:spcAft>
            </a:pPr>
            <a:endParaRPr lang="zh-CN" altLang="en-US" kern="0">
              <a:solidFill>
                <a:srgbClr val="003300"/>
              </a:solidFill>
              <a:latin typeface="Arial" panose="020B0604020202020204" pitchFamily="34" charset="0"/>
            </a:endParaRPr>
          </a:p>
        </p:txBody>
      </p:sp>
      <p:sp>
        <p:nvSpPr>
          <p:cNvPr id="413" name="Rectangle 7"/>
          <p:cNvSpPr>
            <a:spLocks noChangeArrowheads="1"/>
          </p:cNvSpPr>
          <p:nvPr/>
        </p:nvSpPr>
        <p:spPr bwMode="auto">
          <a:xfrm rot="19430490">
            <a:off x="2209538" y="3877905"/>
            <a:ext cx="344488" cy="804862"/>
          </a:xfrm>
          <a:prstGeom prst="rect">
            <a:avLst/>
          </a:prstGeom>
          <a:solidFill>
            <a:srgbClr val="3C9DAD"/>
          </a:solidFill>
          <a:ln w="9525">
            <a:solidFill>
              <a:srgbClr val="3C9DAD"/>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14" name="Rectangle 8"/>
          <p:cNvSpPr>
            <a:spLocks noChangeArrowheads="1"/>
          </p:cNvSpPr>
          <p:nvPr/>
        </p:nvSpPr>
        <p:spPr bwMode="auto">
          <a:xfrm rot="17455990">
            <a:off x="1902357" y="4321611"/>
            <a:ext cx="346075" cy="804863"/>
          </a:xfrm>
          <a:prstGeom prst="rect">
            <a:avLst/>
          </a:prstGeom>
          <a:solidFill>
            <a:srgbClr val="3C9DAD"/>
          </a:solidFill>
          <a:ln w="9525">
            <a:solidFill>
              <a:srgbClr val="3C9DAD"/>
            </a:solidFill>
            <a:miter lim="800000"/>
            <a:headEnd/>
            <a:tailEnd/>
          </a:ln>
        </p:spPr>
        <p:txBody>
          <a:bodyPr wrap="none" anchor="ctr"/>
          <a:lstStyle/>
          <a:p>
            <a:pPr algn="ctr" fontAlgn="base">
              <a:spcBef>
                <a:spcPct val="0"/>
              </a:spcBef>
              <a:spcAft>
                <a:spcPct val="0"/>
              </a:spcAft>
            </a:pPr>
            <a:endParaRPr lang="zh-CN" altLang="en-US" kern="0">
              <a:solidFill>
                <a:srgbClr val="003300"/>
              </a:solidFill>
              <a:latin typeface="Arial" panose="020B0604020202020204" pitchFamily="34" charset="0"/>
            </a:endParaRPr>
          </a:p>
        </p:txBody>
      </p:sp>
      <p:sp>
        <p:nvSpPr>
          <p:cNvPr id="415" name="Rectangle 9"/>
          <p:cNvSpPr>
            <a:spLocks noChangeArrowheads="1"/>
          </p:cNvSpPr>
          <p:nvPr/>
        </p:nvSpPr>
        <p:spPr bwMode="auto">
          <a:xfrm rot="12780273">
            <a:off x="2261926" y="5490805"/>
            <a:ext cx="344487" cy="804862"/>
          </a:xfrm>
          <a:prstGeom prst="rect">
            <a:avLst/>
          </a:prstGeom>
          <a:solidFill>
            <a:srgbClr val="3C9DAD"/>
          </a:solidFill>
          <a:ln w="9525">
            <a:solidFill>
              <a:srgbClr val="3C9DAD"/>
            </a:solidFill>
            <a:miter lim="800000"/>
            <a:headEnd/>
            <a:tailEnd/>
          </a:ln>
        </p:spPr>
        <p:txBody>
          <a:bodyPr wrap="none" anchor="ctr"/>
          <a:lstStyle/>
          <a:p>
            <a:pPr algn="ctr" fontAlgn="base">
              <a:spcBef>
                <a:spcPct val="0"/>
              </a:spcBef>
              <a:spcAft>
                <a:spcPct val="0"/>
              </a:spcAft>
            </a:pPr>
            <a:endParaRPr lang="zh-CN" altLang="en-US" kern="0">
              <a:solidFill>
                <a:srgbClr val="003300"/>
              </a:solidFill>
              <a:latin typeface="Arial" panose="020B0604020202020204" pitchFamily="34" charset="0"/>
            </a:endParaRPr>
          </a:p>
        </p:txBody>
      </p:sp>
      <p:sp>
        <p:nvSpPr>
          <p:cNvPr id="416" name="Rectangle 10"/>
          <p:cNvSpPr>
            <a:spLocks noChangeArrowheads="1"/>
          </p:cNvSpPr>
          <p:nvPr/>
        </p:nvSpPr>
        <p:spPr bwMode="auto">
          <a:xfrm rot="8608673">
            <a:off x="3468426" y="5454292"/>
            <a:ext cx="344487" cy="806450"/>
          </a:xfrm>
          <a:prstGeom prst="rect">
            <a:avLst/>
          </a:prstGeom>
          <a:solidFill>
            <a:srgbClr val="3C9DAD"/>
          </a:solidFill>
          <a:ln w="9525">
            <a:solidFill>
              <a:srgbClr val="3C9DAD"/>
            </a:solidFill>
            <a:miter lim="800000"/>
            <a:headEnd/>
            <a:tailEnd/>
          </a:ln>
        </p:spPr>
        <p:txBody>
          <a:bodyPr wrap="none" anchor="ctr"/>
          <a:lstStyle/>
          <a:p>
            <a:pPr algn="ctr" fontAlgn="base">
              <a:spcBef>
                <a:spcPct val="0"/>
              </a:spcBef>
              <a:spcAft>
                <a:spcPct val="0"/>
              </a:spcAft>
            </a:pPr>
            <a:endParaRPr lang="zh-CN" altLang="en-US" kern="0">
              <a:solidFill>
                <a:srgbClr val="003300"/>
              </a:solidFill>
              <a:latin typeface="Arial" panose="020B0604020202020204" pitchFamily="34" charset="0"/>
            </a:endParaRPr>
          </a:p>
        </p:txBody>
      </p:sp>
      <p:sp>
        <p:nvSpPr>
          <p:cNvPr id="417" name="Rectangle 11"/>
          <p:cNvSpPr>
            <a:spLocks noChangeArrowheads="1"/>
          </p:cNvSpPr>
          <p:nvPr/>
        </p:nvSpPr>
        <p:spPr bwMode="auto">
          <a:xfrm rot="10678250">
            <a:off x="2895338" y="5703530"/>
            <a:ext cx="344488" cy="804862"/>
          </a:xfrm>
          <a:prstGeom prst="rect">
            <a:avLst/>
          </a:prstGeom>
          <a:solidFill>
            <a:srgbClr val="3C9DAD"/>
          </a:solidFill>
          <a:ln w="9525">
            <a:solidFill>
              <a:srgbClr val="3C9DAD"/>
            </a:solidFill>
            <a:miter lim="800000"/>
            <a:headEnd/>
            <a:tailEnd/>
          </a:ln>
        </p:spPr>
        <p:txBody>
          <a:bodyPr wrap="none" anchor="ctr"/>
          <a:lstStyle/>
          <a:p>
            <a:pPr algn="ctr" fontAlgn="base">
              <a:spcBef>
                <a:spcPct val="0"/>
              </a:spcBef>
              <a:spcAft>
                <a:spcPct val="0"/>
              </a:spcAft>
            </a:pPr>
            <a:endParaRPr lang="zh-CN" altLang="en-US" kern="0">
              <a:solidFill>
                <a:srgbClr val="003300"/>
              </a:solidFill>
              <a:latin typeface="Arial" panose="020B0604020202020204" pitchFamily="34" charset="0"/>
            </a:endParaRPr>
          </a:p>
        </p:txBody>
      </p:sp>
      <p:sp>
        <p:nvSpPr>
          <p:cNvPr id="418" name="Rectangle 12"/>
          <p:cNvSpPr>
            <a:spLocks noChangeArrowheads="1"/>
          </p:cNvSpPr>
          <p:nvPr/>
        </p:nvSpPr>
        <p:spPr bwMode="auto">
          <a:xfrm rot="15378164">
            <a:off x="1922201" y="4957405"/>
            <a:ext cx="346075" cy="803275"/>
          </a:xfrm>
          <a:prstGeom prst="rect">
            <a:avLst/>
          </a:prstGeom>
          <a:solidFill>
            <a:srgbClr val="3C9DAD"/>
          </a:solidFill>
          <a:ln w="9525">
            <a:solidFill>
              <a:srgbClr val="3C9DAD"/>
            </a:solidFill>
            <a:miter lim="800000"/>
            <a:headEnd/>
            <a:tailEnd/>
          </a:ln>
        </p:spPr>
        <p:txBody>
          <a:bodyPr wrap="none" anchor="ctr"/>
          <a:lstStyle/>
          <a:p>
            <a:pPr algn="ctr" fontAlgn="base">
              <a:spcBef>
                <a:spcPct val="0"/>
              </a:spcBef>
              <a:spcAft>
                <a:spcPct val="0"/>
              </a:spcAft>
            </a:pPr>
            <a:endParaRPr lang="zh-CN" altLang="en-US" kern="0">
              <a:solidFill>
                <a:srgbClr val="003300"/>
              </a:solidFill>
              <a:latin typeface="Arial" panose="020B0604020202020204" pitchFamily="34" charset="0"/>
            </a:endParaRPr>
          </a:p>
        </p:txBody>
      </p:sp>
      <p:grpSp>
        <p:nvGrpSpPr>
          <p:cNvPr id="419" name="Group 13"/>
          <p:cNvGrpSpPr>
            <a:grpSpLocks/>
          </p:cNvGrpSpPr>
          <p:nvPr/>
        </p:nvGrpSpPr>
        <p:grpSpPr bwMode="auto">
          <a:xfrm>
            <a:off x="5380668" y="3876623"/>
            <a:ext cx="1223963" cy="2447925"/>
            <a:chOff x="1747" y="1979"/>
            <a:chExt cx="771" cy="1542"/>
          </a:xfrm>
        </p:grpSpPr>
        <p:sp>
          <p:nvSpPr>
            <p:cNvPr id="420" name="Rectangle 14"/>
            <p:cNvSpPr>
              <a:spLocks noChangeArrowheads="1"/>
            </p:cNvSpPr>
            <p:nvPr/>
          </p:nvSpPr>
          <p:spPr bwMode="auto">
            <a:xfrm>
              <a:off x="1747" y="1979"/>
              <a:ext cx="771" cy="1542"/>
            </a:xfrm>
            <a:prstGeom prst="rect">
              <a:avLst/>
            </a:prstGeom>
            <a:solidFill>
              <a:srgbClr val="3C9DAD"/>
            </a:solidFill>
            <a:ln w="9525">
              <a:solidFill>
                <a:srgbClr val="3C9DAD"/>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21" name="Oval 15"/>
            <p:cNvSpPr>
              <a:spLocks noChangeArrowheads="1"/>
            </p:cNvSpPr>
            <p:nvPr/>
          </p:nvSpPr>
          <p:spPr bwMode="auto">
            <a:xfrm rot="10800000" flipH="1" flipV="1">
              <a:off x="1879" y="2569"/>
              <a:ext cx="132" cy="132"/>
            </a:xfrm>
            <a:prstGeom prst="ellipse">
              <a:avLst/>
            </a:prstGeom>
            <a:solidFill>
              <a:srgbClr val="008000">
                <a:alpha val="23921"/>
              </a:srgbClr>
            </a:solidFill>
            <a:ln w="28575">
              <a:solidFill>
                <a:srgbClr val="FFFFFF"/>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22" name="Oval 16"/>
            <p:cNvSpPr>
              <a:spLocks noChangeArrowheads="1"/>
            </p:cNvSpPr>
            <p:nvPr/>
          </p:nvSpPr>
          <p:spPr bwMode="auto">
            <a:xfrm rot="10800000" flipH="1" flipV="1">
              <a:off x="2265" y="2568"/>
              <a:ext cx="132" cy="131"/>
            </a:xfrm>
            <a:prstGeom prst="ellipse">
              <a:avLst/>
            </a:prstGeom>
            <a:solidFill>
              <a:srgbClr val="008000">
                <a:alpha val="12941"/>
              </a:srgbClr>
            </a:solidFill>
            <a:ln w="28575">
              <a:solidFill>
                <a:srgbClr val="FFFFFF"/>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23" name="Rectangle 17"/>
            <p:cNvSpPr>
              <a:spLocks noChangeArrowheads="1"/>
            </p:cNvSpPr>
            <p:nvPr/>
          </p:nvSpPr>
          <p:spPr bwMode="auto">
            <a:xfrm>
              <a:off x="1792" y="3248"/>
              <a:ext cx="309" cy="182"/>
            </a:xfrm>
            <a:prstGeom prst="rect">
              <a:avLst/>
            </a:prstGeom>
            <a:solidFill>
              <a:srgbClr val="3C9DAD"/>
            </a:solidFill>
            <a:ln w="9525">
              <a:solidFill>
                <a:srgbClr val="FFFFFF"/>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24" name="Rectangle 18"/>
            <p:cNvSpPr>
              <a:spLocks noChangeArrowheads="1"/>
            </p:cNvSpPr>
            <p:nvPr/>
          </p:nvSpPr>
          <p:spPr bwMode="auto">
            <a:xfrm>
              <a:off x="2160" y="3248"/>
              <a:ext cx="309" cy="182"/>
            </a:xfrm>
            <a:prstGeom prst="rect">
              <a:avLst/>
            </a:prstGeom>
            <a:solidFill>
              <a:srgbClr val="993300"/>
            </a:solidFill>
            <a:ln w="9525">
              <a:solidFill>
                <a:srgbClr val="FFFFFF"/>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25" name="Rectangle 19"/>
            <p:cNvSpPr>
              <a:spLocks noChangeArrowheads="1"/>
            </p:cNvSpPr>
            <p:nvPr/>
          </p:nvSpPr>
          <p:spPr bwMode="auto">
            <a:xfrm>
              <a:off x="1792" y="3248"/>
              <a:ext cx="314" cy="182"/>
            </a:xfrm>
            <a:prstGeom prst="rect">
              <a:avLst/>
            </a:prstGeom>
            <a:solidFill>
              <a:srgbClr val="003BB2"/>
            </a:solidFill>
            <a:ln w="9525">
              <a:solidFill>
                <a:schemeClr val="accent5">
                  <a:lumMod val="50000"/>
                </a:schemeClr>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smtClean="0">
                  <a:ln>
                    <a:noFill/>
                  </a:ln>
                  <a:solidFill>
                    <a:schemeClr val="bg1"/>
                  </a:solidFill>
                  <a:effectLst/>
                  <a:uLnTx/>
                  <a:uFillTx/>
                  <a:latin typeface="Arial" panose="020B0604020202020204" pitchFamily="34" charset="0"/>
                </a:rPr>
                <a:t>Glide</a:t>
              </a:r>
            </a:p>
          </p:txBody>
        </p:sp>
        <p:sp>
          <p:nvSpPr>
            <p:cNvPr id="426" name="Rectangle 20"/>
            <p:cNvSpPr>
              <a:spLocks noChangeArrowheads="1"/>
            </p:cNvSpPr>
            <p:nvPr/>
          </p:nvSpPr>
          <p:spPr bwMode="auto">
            <a:xfrm>
              <a:off x="2155" y="3248"/>
              <a:ext cx="314" cy="182"/>
            </a:xfrm>
            <a:prstGeom prst="rect">
              <a:avLst/>
            </a:prstGeom>
            <a:solidFill>
              <a:srgbClr val="003BB2"/>
            </a:solidFill>
            <a:ln w="9525">
              <a:solidFill>
                <a:schemeClr val="accent5">
                  <a:lumMod val="50000"/>
                </a:schemeClr>
              </a:solidFill>
              <a:miter lim="800000"/>
              <a:headEnd/>
              <a:tailEnd/>
            </a:ln>
          </p:spPr>
          <p:txBody>
            <a:bodyPr wrap="none" anchor="ctr"/>
            <a:lstStyle/>
            <a:p>
              <a:pPr algn="ctr" fontAlgn="base">
                <a:spcBef>
                  <a:spcPct val="0"/>
                </a:spcBef>
                <a:spcAft>
                  <a:spcPct val="0"/>
                </a:spcAft>
              </a:pPr>
              <a:r>
                <a:rPr lang="en-US" altLang="zh-CN" sz="1400" b="1" kern="0" dirty="0">
                  <a:solidFill>
                    <a:schemeClr val="bg1"/>
                  </a:solidFill>
                  <a:latin typeface="Arial" panose="020B0604020202020204" pitchFamily="34" charset="0"/>
                </a:rPr>
                <a:t>Glide</a:t>
              </a:r>
            </a:p>
          </p:txBody>
        </p:sp>
      </p:grpSp>
      <p:sp>
        <p:nvSpPr>
          <p:cNvPr id="427" name="Oval 21"/>
          <p:cNvSpPr>
            <a:spLocks noChangeArrowheads="1"/>
          </p:cNvSpPr>
          <p:nvPr/>
        </p:nvSpPr>
        <p:spPr bwMode="auto">
          <a:xfrm rot="10800000" flipH="1" flipV="1">
            <a:off x="7269003" y="4741863"/>
            <a:ext cx="209550" cy="209550"/>
          </a:xfrm>
          <a:prstGeom prst="ellipse">
            <a:avLst/>
          </a:prstGeom>
          <a:solidFill>
            <a:srgbClr val="A6D6DA"/>
          </a:solidFill>
          <a:ln w="28575">
            <a:solidFill>
              <a:srgbClr val="FFFFFF"/>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28" name="Rectangle 22"/>
          <p:cNvSpPr>
            <a:spLocks noChangeArrowheads="1"/>
          </p:cNvSpPr>
          <p:nvPr/>
        </p:nvSpPr>
        <p:spPr bwMode="auto">
          <a:xfrm>
            <a:off x="7059453" y="3803650"/>
            <a:ext cx="1223963" cy="2447925"/>
          </a:xfrm>
          <a:prstGeom prst="rect">
            <a:avLst/>
          </a:prstGeom>
          <a:solidFill>
            <a:srgbClr val="3C9DAD"/>
          </a:solidFill>
          <a:ln w="9525">
            <a:solidFill>
              <a:srgbClr val="3C9DAD"/>
            </a:solidFill>
            <a:miter lim="800000"/>
            <a:headEnd/>
            <a:tailEnd/>
          </a:ln>
        </p:spPr>
        <p:txBody>
          <a:bodyPr wrap="none" anchor="ctr"/>
          <a:lstStyle/>
          <a:p>
            <a:pPr algn="ctr" fontAlgn="base">
              <a:spcBef>
                <a:spcPct val="0"/>
              </a:spcBef>
              <a:spcAft>
                <a:spcPct val="0"/>
              </a:spcAft>
            </a:pPr>
            <a:endParaRPr lang="zh-CN" altLang="en-US" kern="0">
              <a:solidFill>
                <a:srgbClr val="003300"/>
              </a:solidFill>
              <a:latin typeface="Arial" panose="020B0604020202020204" pitchFamily="34" charset="0"/>
            </a:endParaRPr>
          </a:p>
        </p:txBody>
      </p:sp>
      <p:sp>
        <p:nvSpPr>
          <p:cNvPr id="429" name="Oval 23"/>
          <p:cNvSpPr>
            <a:spLocks noChangeArrowheads="1"/>
          </p:cNvSpPr>
          <p:nvPr/>
        </p:nvSpPr>
        <p:spPr bwMode="auto">
          <a:xfrm rot="10800000" flipH="1" flipV="1">
            <a:off x="7881778" y="4743450"/>
            <a:ext cx="209550" cy="207963"/>
          </a:xfrm>
          <a:prstGeom prst="ellipse">
            <a:avLst/>
          </a:pr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30" name="Rectangle 26"/>
          <p:cNvSpPr>
            <a:spLocks noChangeArrowheads="1"/>
          </p:cNvSpPr>
          <p:nvPr/>
        </p:nvSpPr>
        <p:spPr bwMode="auto">
          <a:xfrm>
            <a:off x="7707153" y="5819775"/>
            <a:ext cx="498475" cy="288925"/>
          </a:xfrm>
          <a:prstGeom prst="rect">
            <a:avLst/>
          </a:prstGeom>
          <a:solidFill>
            <a:srgbClr val="003BB2"/>
          </a:solidFill>
          <a:ln w="9525">
            <a:solidFill>
              <a:schemeClr val="accent5">
                <a:lumMod val="50000"/>
              </a:schemeClr>
            </a:solidFill>
            <a:miter lim="800000"/>
            <a:headEnd/>
            <a:tailEnd/>
          </a:ln>
        </p:spPr>
        <p:txBody>
          <a:bodyPr wrap="none" anchor="ctr"/>
          <a:lstStyle/>
          <a:p>
            <a:pPr algn="ctr" fontAlgn="base">
              <a:spcBef>
                <a:spcPct val="0"/>
              </a:spcBef>
              <a:spcAft>
                <a:spcPct val="0"/>
              </a:spcAft>
            </a:pPr>
            <a:r>
              <a:rPr lang="en-US" altLang="zh-CN" sz="1400" b="1" kern="0" dirty="0">
                <a:solidFill>
                  <a:schemeClr val="bg1"/>
                </a:solidFill>
                <a:latin typeface="Arial" panose="020B0604020202020204" pitchFamily="34" charset="0"/>
              </a:rPr>
              <a:t>Glide</a:t>
            </a:r>
          </a:p>
        </p:txBody>
      </p:sp>
      <p:sp>
        <p:nvSpPr>
          <p:cNvPr id="431" name="Rectangle 27"/>
          <p:cNvSpPr>
            <a:spLocks noChangeArrowheads="1"/>
          </p:cNvSpPr>
          <p:nvPr/>
        </p:nvSpPr>
        <p:spPr bwMode="auto">
          <a:xfrm>
            <a:off x="7130891" y="5819775"/>
            <a:ext cx="498475" cy="288925"/>
          </a:xfrm>
          <a:prstGeom prst="rect">
            <a:avLst/>
          </a:prstGeom>
          <a:solidFill>
            <a:srgbClr val="003BB2"/>
          </a:solidFill>
          <a:ln w="9525">
            <a:solidFill>
              <a:schemeClr val="accent5">
                <a:lumMod val="50000"/>
              </a:schemeClr>
            </a:solidFill>
            <a:miter lim="800000"/>
            <a:headEnd/>
            <a:tailEnd/>
          </a:ln>
        </p:spPr>
        <p:txBody>
          <a:bodyPr wrap="none" anchor="ctr"/>
          <a:lstStyle/>
          <a:p>
            <a:pPr algn="ctr" fontAlgn="base">
              <a:spcBef>
                <a:spcPct val="0"/>
              </a:spcBef>
              <a:spcAft>
                <a:spcPct val="0"/>
              </a:spcAft>
            </a:pPr>
            <a:r>
              <a:rPr lang="en-US" altLang="zh-CN" sz="1400" b="1" kern="0" dirty="0">
                <a:solidFill>
                  <a:schemeClr val="bg1"/>
                </a:solidFill>
                <a:latin typeface="Arial" panose="020B0604020202020204" pitchFamily="34" charset="0"/>
              </a:rPr>
              <a:t>Mag</a:t>
            </a:r>
          </a:p>
        </p:txBody>
      </p:sp>
      <p:grpSp>
        <p:nvGrpSpPr>
          <p:cNvPr id="432" name="Group 28"/>
          <p:cNvGrpSpPr>
            <a:grpSpLocks/>
          </p:cNvGrpSpPr>
          <p:nvPr/>
        </p:nvGrpSpPr>
        <p:grpSpPr bwMode="auto">
          <a:xfrm>
            <a:off x="8792161" y="3790399"/>
            <a:ext cx="1223962" cy="2447925"/>
            <a:chOff x="3380" y="1979"/>
            <a:chExt cx="771" cy="1542"/>
          </a:xfrm>
        </p:grpSpPr>
        <p:sp>
          <p:nvSpPr>
            <p:cNvPr id="433" name="Rectangle 29"/>
            <p:cNvSpPr>
              <a:spLocks noChangeArrowheads="1"/>
            </p:cNvSpPr>
            <p:nvPr/>
          </p:nvSpPr>
          <p:spPr bwMode="auto">
            <a:xfrm>
              <a:off x="3380" y="1979"/>
              <a:ext cx="771" cy="1542"/>
            </a:xfrm>
            <a:prstGeom prst="rect">
              <a:avLst/>
            </a:prstGeom>
            <a:solidFill>
              <a:srgbClr val="3C9DAD"/>
            </a:solidFill>
            <a:ln w="9525">
              <a:solidFill>
                <a:srgbClr val="3C9DAD"/>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34" name="Oval 30"/>
            <p:cNvSpPr>
              <a:spLocks noChangeArrowheads="1"/>
            </p:cNvSpPr>
            <p:nvPr/>
          </p:nvSpPr>
          <p:spPr bwMode="auto">
            <a:xfrm rot="10800000" flipH="1" flipV="1">
              <a:off x="3512" y="2569"/>
              <a:ext cx="132" cy="132"/>
            </a:xfrm>
            <a:prstGeom prst="ellipse">
              <a:avLst/>
            </a:prstGeom>
            <a:solidFill>
              <a:srgbClr val="008000">
                <a:alpha val="18039"/>
              </a:srgbClr>
            </a:solidFill>
            <a:ln w="28575">
              <a:solidFill>
                <a:srgbClr val="FFFFFF"/>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35" name="Oval 31"/>
            <p:cNvSpPr>
              <a:spLocks noChangeArrowheads="1"/>
            </p:cNvSpPr>
            <p:nvPr/>
          </p:nvSpPr>
          <p:spPr bwMode="auto">
            <a:xfrm rot="10800000" flipH="1" flipV="1">
              <a:off x="3898" y="2568"/>
              <a:ext cx="132" cy="131"/>
            </a:xfrm>
            <a:prstGeom prst="ellipse">
              <a:avLst/>
            </a:prstGeom>
            <a:solidFill>
              <a:srgbClr val="008000">
                <a:alpha val="20000"/>
              </a:srgbClr>
            </a:solidFill>
            <a:ln w="28575">
              <a:solidFill>
                <a:srgbClr val="FFFFFF"/>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36" name="Rectangle 32"/>
            <p:cNvSpPr>
              <a:spLocks noChangeArrowheads="1"/>
            </p:cNvSpPr>
            <p:nvPr/>
          </p:nvSpPr>
          <p:spPr bwMode="auto">
            <a:xfrm>
              <a:off x="3425" y="3248"/>
              <a:ext cx="309" cy="182"/>
            </a:xfrm>
            <a:prstGeom prst="rect">
              <a:avLst/>
            </a:prstGeom>
            <a:solidFill>
              <a:srgbClr val="5160CB"/>
            </a:solidFill>
            <a:ln w="9525">
              <a:solidFill>
                <a:srgbClr val="FFFFFF"/>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37" name="Rectangle 33"/>
            <p:cNvSpPr>
              <a:spLocks noChangeArrowheads="1"/>
            </p:cNvSpPr>
            <p:nvPr/>
          </p:nvSpPr>
          <p:spPr bwMode="auto">
            <a:xfrm>
              <a:off x="3793" y="3248"/>
              <a:ext cx="309" cy="182"/>
            </a:xfrm>
            <a:prstGeom prst="rect">
              <a:avLst/>
            </a:prstGeom>
            <a:solidFill>
              <a:srgbClr val="5160CB"/>
            </a:solidFill>
            <a:ln w="9525">
              <a:solidFill>
                <a:srgbClr val="FFFFFF"/>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38" name="Rectangle 34"/>
            <p:cNvSpPr>
              <a:spLocks noChangeArrowheads="1"/>
            </p:cNvSpPr>
            <p:nvPr/>
          </p:nvSpPr>
          <p:spPr bwMode="auto">
            <a:xfrm>
              <a:off x="3425" y="3248"/>
              <a:ext cx="314" cy="182"/>
            </a:xfrm>
            <a:prstGeom prst="rect">
              <a:avLst/>
            </a:prstGeom>
            <a:solidFill>
              <a:srgbClr val="003BB2"/>
            </a:solidFill>
            <a:ln w="9525">
              <a:solidFill>
                <a:schemeClr val="accent5">
                  <a:lumMod val="50000"/>
                </a:schemeClr>
              </a:solidFill>
              <a:miter lim="800000"/>
              <a:headEnd/>
              <a:tailEnd/>
            </a:ln>
          </p:spPr>
          <p:txBody>
            <a:bodyPr wrap="none" anchor="ctr"/>
            <a:lstStyle/>
            <a:p>
              <a:pPr algn="ctr" fontAlgn="base">
                <a:spcBef>
                  <a:spcPct val="0"/>
                </a:spcBef>
                <a:spcAft>
                  <a:spcPct val="0"/>
                </a:spcAft>
              </a:pPr>
              <a:r>
                <a:rPr lang="en-US" altLang="zh-CN" sz="1400" b="1" kern="0" dirty="0">
                  <a:solidFill>
                    <a:schemeClr val="bg1"/>
                  </a:solidFill>
                  <a:latin typeface="Arial" panose="020B0604020202020204" pitchFamily="34" charset="0"/>
                </a:rPr>
                <a:t>Glide</a:t>
              </a:r>
            </a:p>
          </p:txBody>
        </p:sp>
        <p:sp>
          <p:nvSpPr>
            <p:cNvPr id="439" name="Rectangle 35"/>
            <p:cNvSpPr>
              <a:spLocks noChangeArrowheads="1"/>
            </p:cNvSpPr>
            <p:nvPr/>
          </p:nvSpPr>
          <p:spPr bwMode="auto">
            <a:xfrm>
              <a:off x="3788" y="3248"/>
              <a:ext cx="314" cy="182"/>
            </a:xfrm>
            <a:prstGeom prst="rect">
              <a:avLst/>
            </a:prstGeom>
            <a:solidFill>
              <a:srgbClr val="003BB2"/>
            </a:solidFill>
            <a:ln w="9525">
              <a:solidFill>
                <a:schemeClr val="accent5">
                  <a:lumMod val="50000"/>
                </a:schemeClr>
              </a:solidFill>
              <a:miter lim="800000"/>
              <a:headEnd/>
              <a:tailEnd/>
            </a:ln>
          </p:spPr>
          <p:txBody>
            <a:bodyPr wrap="none" anchor="ctr"/>
            <a:lstStyle/>
            <a:p>
              <a:pPr algn="ctr" fontAlgn="base">
                <a:spcBef>
                  <a:spcPct val="0"/>
                </a:spcBef>
                <a:spcAft>
                  <a:spcPct val="0"/>
                </a:spcAft>
              </a:pPr>
              <a:r>
                <a:rPr lang="en-US" altLang="zh-CN" sz="1400" b="1" kern="0" dirty="0">
                  <a:solidFill>
                    <a:schemeClr val="bg1"/>
                  </a:solidFill>
                  <a:latin typeface="Arial" panose="020B0604020202020204" pitchFamily="34" charset="0"/>
                </a:rPr>
                <a:t>Glide</a:t>
              </a:r>
            </a:p>
          </p:txBody>
        </p:sp>
      </p:grpSp>
      <p:grpSp>
        <p:nvGrpSpPr>
          <p:cNvPr id="440" name="Group 36"/>
          <p:cNvGrpSpPr>
            <a:grpSpLocks/>
          </p:cNvGrpSpPr>
          <p:nvPr/>
        </p:nvGrpSpPr>
        <p:grpSpPr bwMode="auto">
          <a:xfrm>
            <a:off x="10369524" y="3768760"/>
            <a:ext cx="1223962" cy="2447925"/>
            <a:chOff x="4196" y="1979"/>
            <a:chExt cx="771" cy="1542"/>
          </a:xfrm>
        </p:grpSpPr>
        <p:sp>
          <p:nvSpPr>
            <p:cNvPr id="441" name="Rectangle 37"/>
            <p:cNvSpPr>
              <a:spLocks noChangeArrowheads="1"/>
            </p:cNvSpPr>
            <p:nvPr/>
          </p:nvSpPr>
          <p:spPr bwMode="auto">
            <a:xfrm>
              <a:off x="4196" y="1979"/>
              <a:ext cx="771" cy="1542"/>
            </a:xfrm>
            <a:prstGeom prst="rect">
              <a:avLst/>
            </a:prstGeom>
            <a:solidFill>
              <a:srgbClr val="3C9DAD"/>
            </a:solidFill>
            <a:ln w="9525">
              <a:solidFill>
                <a:srgbClr val="3C9DAD"/>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42" name="Oval 38"/>
            <p:cNvSpPr>
              <a:spLocks noChangeArrowheads="1"/>
            </p:cNvSpPr>
            <p:nvPr/>
          </p:nvSpPr>
          <p:spPr bwMode="auto">
            <a:xfrm rot="10800000" flipH="1" flipV="1">
              <a:off x="4328" y="2569"/>
              <a:ext cx="132" cy="132"/>
            </a:xfrm>
            <a:prstGeom prst="ellipse">
              <a:avLst/>
            </a:prstGeom>
            <a:solidFill>
              <a:srgbClr val="3C9DAD"/>
            </a:solidFill>
            <a:ln w="28575">
              <a:solidFill>
                <a:srgbClr val="3C9DAD"/>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43" name="Oval 39"/>
            <p:cNvSpPr>
              <a:spLocks noChangeArrowheads="1"/>
            </p:cNvSpPr>
            <p:nvPr/>
          </p:nvSpPr>
          <p:spPr bwMode="auto">
            <a:xfrm rot="10800000" flipH="1" flipV="1">
              <a:off x="4714" y="2568"/>
              <a:ext cx="132" cy="131"/>
            </a:xfrm>
            <a:prstGeom prst="ellipse">
              <a:avLst/>
            </a:prstGeom>
            <a:solidFill>
              <a:srgbClr val="339966"/>
            </a:solidFill>
            <a:ln w="28575">
              <a:solidFill>
                <a:srgbClr val="3C9DAD"/>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44" name="Rectangle 40"/>
            <p:cNvSpPr>
              <a:spLocks noChangeArrowheads="1"/>
            </p:cNvSpPr>
            <p:nvPr/>
          </p:nvSpPr>
          <p:spPr bwMode="auto">
            <a:xfrm>
              <a:off x="4241" y="3248"/>
              <a:ext cx="309" cy="182"/>
            </a:xfrm>
            <a:prstGeom prst="rect">
              <a:avLst/>
            </a:prstGeom>
            <a:solidFill>
              <a:srgbClr val="339966"/>
            </a:solidFill>
            <a:ln w="9525">
              <a:solidFill>
                <a:srgbClr val="3C9DAD"/>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45" name="Rectangle 41"/>
            <p:cNvSpPr>
              <a:spLocks noChangeArrowheads="1"/>
            </p:cNvSpPr>
            <p:nvPr/>
          </p:nvSpPr>
          <p:spPr bwMode="auto">
            <a:xfrm>
              <a:off x="4609" y="3248"/>
              <a:ext cx="309" cy="182"/>
            </a:xfrm>
            <a:prstGeom prst="rect">
              <a:avLst/>
            </a:prstGeom>
            <a:solidFill>
              <a:srgbClr val="339966"/>
            </a:solidFill>
            <a:ln w="9525">
              <a:solidFill>
                <a:srgbClr val="3C9DAD"/>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46" name="Rectangle 42"/>
            <p:cNvSpPr>
              <a:spLocks noChangeArrowheads="1"/>
            </p:cNvSpPr>
            <p:nvPr/>
          </p:nvSpPr>
          <p:spPr bwMode="auto">
            <a:xfrm>
              <a:off x="4241" y="3248"/>
              <a:ext cx="314" cy="182"/>
            </a:xfrm>
            <a:prstGeom prst="rect">
              <a:avLst/>
            </a:prstGeom>
            <a:solidFill>
              <a:srgbClr val="003BB2"/>
            </a:solidFill>
            <a:ln w="9525">
              <a:solidFill>
                <a:srgbClr val="3C9DAD"/>
              </a:solidFill>
              <a:miter lim="800000"/>
              <a:headEnd/>
              <a:tailEnd/>
            </a:ln>
          </p:spPr>
          <p:txBody>
            <a:bodyPr wrap="none" anchor="ctr"/>
            <a:lstStyle/>
            <a:p>
              <a:pPr algn="ctr" fontAlgn="base">
                <a:spcBef>
                  <a:spcPct val="0"/>
                </a:spcBef>
                <a:spcAft>
                  <a:spcPct val="0"/>
                </a:spcAft>
              </a:pPr>
              <a:r>
                <a:rPr lang="en-US" altLang="zh-CN" sz="1400" b="1" kern="0" dirty="0">
                  <a:solidFill>
                    <a:schemeClr val="bg1"/>
                  </a:solidFill>
                  <a:latin typeface="Arial" panose="020B0604020202020204" pitchFamily="34" charset="0"/>
                </a:rPr>
                <a:t>Mag</a:t>
              </a:r>
            </a:p>
          </p:txBody>
        </p:sp>
        <p:sp>
          <p:nvSpPr>
            <p:cNvPr id="447" name="Rectangle 43"/>
            <p:cNvSpPr>
              <a:spLocks noChangeArrowheads="1"/>
            </p:cNvSpPr>
            <p:nvPr/>
          </p:nvSpPr>
          <p:spPr bwMode="auto">
            <a:xfrm>
              <a:off x="4604" y="3248"/>
              <a:ext cx="314" cy="182"/>
            </a:xfrm>
            <a:prstGeom prst="rect">
              <a:avLst/>
            </a:prstGeom>
            <a:solidFill>
              <a:srgbClr val="003BB2"/>
            </a:solidFill>
            <a:ln w="9525">
              <a:solidFill>
                <a:srgbClr val="3C9DAD"/>
              </a:solidFill>
              <a:miter lim="800000"/>
              <a:headEnd/>
              <a:tailEnd/>
            </a:ln>
          </p:spPr>
          <p:txBody>
            <a:bodyPr wrap="none" anchor="ctr"/>
            <a:lstStyle/>
            <a:p>
              <a:pPr algn="ctr" fontAlgn="base">
                <a:spcBef>
                  <a:spcPct val="0"/>
                </a:spcBef>
                <a:spcAft>
                  <a:spcPct val="0"/>
                </a:spcAft>
              </a:pPr>
              <a:r>
                <a:rPr lang="en-US" altLang="zh-CN" sz="1400" b="1" kern="0" dirty="0">
                  <a:solidFill>
                    <a:schemeClr val="bg1"/>
                  </a:solidFill>
                  <a:latin typeface="Arial" panose="020B0604020202020204" pitchFamily="34" charset="0"/>
                </a:rPr>
                <a:t>Glide</a:t>
              </a:r>
            </a:p>
          </p:txBody>
        </p:sp>
      </p:grpSp>
      <p:sp>
        <p:nvSpPr>
          <p:cNvPr id="448" name="Rectangle 46"/>
          <p:cNvSpPr>
            <a:spLocks noChangeArrowheads="1"/>
          </p:cNvSpPr>
          <p:nvPr/>
        </p:nvSpPr>
        <p:spPr bwMode="auto">
          <a:xfrm rot="20785068">
            <a:off x="3587488" y="4584342"/>
            <a:ext cx="719138"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lang="en-US" altLang="zh-CN" b="1" kern="0" dirty="0">
                <a:solidFill>
                  <a:schemeClr val="bg1"/>
                </a:solidFill>
              </a:rPr>
              <a:t>Input</a:t>
            </a:r>
          </a:p>
        </p:txBody>
      </p:sp>
      <p:sp>
        <p:nvSpPr>
          <p:cNvPr id="449" name="Rectangle 47"/>
          <p:cNvSpPr>
            <a:spLocks noChangeArrowheads="1"/>
          </p:cNvSpPr>
          <p:nvPr/>
        </p:nvSpPr>
        <p:spPr bwMode="auto">
          <a:xfrm rot="11966483">
            <a:off x="1715826" y="4568467"/>
            <a:ext cx="719137"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lang="en-US" altLang="zh-CN" b="1" kern="0" dirty="0">
                <a:solidFill>
                  <a:schemeClr val="bg1"/>
                </a:solidFill>
              </a:rPr>
              <a:t>SS</a:t>
            </a:r>
          </a:p>
        </p:txBody>
      </p:sp>
      <p:sp>
        <p:nvSpPr>
          <p:cNvPr id="450" name="Rectangle 48"/>
          <p:cNvSpPr>
            <a:spLocks noChangeArrowheads="1"/>
          </p:cNvSpPr>
          <p:nvPr/>
        </p:nvSpPr>
        <p:spPr bwMode="auto">
          <a:xfrm rot="9977088">
            <a:off x="1777738" y="5216167"/>
            <a:ext cx="57626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lang="en-US" altLang="zh-CN" b="1" kern="0" dirty="0">
                <a:solidFill>
                  <a:schemeClr val="bg1"/>
                </a:solidFill>
              </a:rPr>
              <a:t>DS</a:t>
            </a:r>
          </a:p>
        </p:txBody>
      </p:sp>
      <p:sp>
        <p:nvSpPr>
          <p:cNvPr id="451" name="Rectangle 49"/>
          <p:cNvSpPr>
            <a:spLocks noChangeArrowheads="1"/>
          </p:cNvSpPr>
          <p:nvPr/>
        </p:nvSpPr>
        <p:spPr bwMode="auto">
          <a:xfrm rot="18436395">
            <a:off x="3298564" y="4136667"/>
            <a:ext cx="5762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lang="en-US" altLang="zh-CN" b="1" kern="0" dirty="0">
                <a:solidFill>
                  <a:schemeClr val="bg1"/>
                </a:solidFill>
              </a:rPr>
              <a:t>DFA2</a:t>
            </a:r>
          </a:p>
        </p:txBody>
      </p:sp>
      <p:sp>
        <p:nvSpPr>
          <p:cNvPr id="452" name="Rectangle 50"/>
          <p:cNvSpPr>
            <a:spLocks noChangeArrowheads="1"/>
          </p:cNvSpPr>
          <p:nvPr/>
        </p:nvSpPr>
        <p:spPr bwMode="auto">
          <a:xfrm rot="16200000">
            <a:off x="2723095" y="3919973"/>
            <a:ext cx="5762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lang="en-US" altLang="zh-CN" b="1" kern="0" dirty="0">
                <a:solidFill>
                  <a:schemeClr val="bg1"/>
                </a:solidFill>
              </a:rPr>
              <a:t>DFA3</a:t>
            </a:r>
          </a:p>
        </p:txBody>
      </p:sp>
      <p:sp>
        <p:nvSpPr>
          <p:cNvPr id="453" name="Rectangle 51"/>
          <p:cNvSpPr>
            <a:spLocks noChangeArrowheads="1"/>
          </p:cNvSpPr>
          <p:nvPr/>
        </p:nvSpPr>
        <p:spPr bwMode="auto">
          <a:xfrm rot="14318455">
            <a:off x="2111907" y="4099361"/>
            <a:ext cx="5746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smtClean="0">
                <a:ln>
                  <a:noFill/>
                </a:ln>
                <a:solidFill>
                  <a:schemeClr val="bg1"/>
                </a:solidFill>
                <a:effectLst/>
                <a:uLnTx/>
                <a:uFillTx/>
                <a:latin typeface="Arial" panose="020B0604020202020204" pitchFamily="34" charset="0"/>
              </a:rPr>
              <a:t>REJ</a:t>
            </a:r>
          </a:p>
        </p:txBody>
      </p:sp>
      <p:sp>
        <p:nvSpPr>
          <p:cNvPr id="454" name="Rectangle 52"/>
          <p:cNvSpPr>
            <a:spLocks noChangeArrowheads="1"/>
          </p:cNvSpPr>
          <p:nvPr/>
        </p:nvSpPr>
        <p:spPr bwMode="auto">
          <a:xfrm rot="867298">
            <a:off x="3587488" y="5143142"/>
            <a:ext cx="719138"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lang="en-US" altLang="zh-CN" b="1" kern="0" dirty="0">
                <a:solidFill>
                  <a:schemeClr val="bg1"/>
                </a:solidFill>
              </a:rPr>
              <a:t>Input</a:t>
            </a:r>
          </a:p>
        </p:txBody>
      </p:sp>
      <p:sp>
        <p:nvSpPr>
          <p:cNvPr id="455" name="Rectangle 53"/>
          <p:cNvSpPr>
            <a:spLocks noChangeArrowheads="1"/>
          </p:cNvSpPr>
          <p:nvPr/>
        </p:nvSpPr>
        <p:spPr bwMode="auto">
          <a:xfrm rot="3181253">
            <a:off x="3300151" y="5720992"/>
            <a:ext cx="71913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lang="en-US" altLang="zh-CN" b="1" kern="0" dirty="0">
                <a:solidFill>
                  <a:schemeClr val="bg1"/>
                </a:solidFill>
              </a:rPr>
              <a:t>Input</a:t>
            </a:r>
          </a:p>
        </p:txBody>
      </p:sp>
      <p:sp>
        <p:nvSpPr>
          <p:cNvPr id="456" name="Rectangle 54"/>
          <p:cNvSpPr>
            <a:spLocks noChangeArrowheads="1"/>
          </p:cNvSpPr>
          <p:nvPr/>
        </p:nvSpPr>
        <p:spPr bwMode="auto">
          <a:xfrm rot="5091736">
            <a:off x="2723888" y="6008330"/>
            <a:ext cx="719137"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lang="en-US" altLang="zh-CN" b="1" kern="0" dirty="0">
                <a:solidFill>
                  <a:schemeClr val="bg1"/>
                </a:solidFill>
              </a:rPr>
              <a:t>Input</a:t>
            </a:r>
          </a:p>
        </p:txBody>
      </p:sp>
      <p:sp>
        <p:nvSpPr>
          <p:cNvPr id="457" name="Rectangle 55"/>
          <p:cNvSpPr>
            <a:spLocks noChangeArrowheads="1"/>
          </p:cNvSpPr>
          <p:nvPr/>
        </p:nvSpPr>
        <p:spPr bwMode="auto">
          <a:xfrm rot="7430556">
            <a:off x="2076188" y="5792430"/>
            <a:ext cx="719137"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defRPr/>
            </a:pPr>
            <a:r>
              <a:rPr lang="en-US" altLang="zh-CN" b="1" kern="0" dirty="0">
                <a:solidFill>
                  <a:schemeClr val="bg1"/>
                </a:solidFill>
              </a:rPr>
              <a:t>Input</a:t>
            </a:r>
          </a:p>
        </p:txBody>
      </p:sp>
      <p:grpSp>
        <p:nvGrpSpPr>
          <p:cNvPr id="458" name="Group 56"/>
          <p:cNvGrpSpPr>
            <a:grpSpLocks/>
          </p:cNvGrpSpPr>
          <p:nvPr/>
        </p:nvGrpSpPr>
        <p:grpSpPr bwMode="auto">
          <a:xfrm>
            <a:off x="8846372" y="4603699"/>
            <a:ext cx="534987" cy="527050"/>
            <a:chOff x="1640" y="2418"/>
            <a:chExt cx="337" cy="332"/>
          </a:xfrm>
        </p:grpSpPr>
        <p:sp>
          <p:nvSpPr>
            <p:cNvPr id="459" name="Oval 57"/>
            <p:cNvSpPr>
              <a:spLocks noChangeArrowheads="1"/>
            </p:cNvSpPr>
            <p:nvPr/>
          </p:nvSpPr>
          <p:spPr bwMode="auto">
            <a:xfrm rot="10800000" flipH="1" flipV="1">
              <a:off x="1640" y="2418"/>
              <a:ext cx="337" cy="332"/>
            </a:xfrm>
            <a:prstGeom prst="ellipse">
              <a:avLst/>
            </a:prstGeom>
            <a:gradFill rotWithShape="1">
              <a:gsLst>
                <a:gs pos="0">
                  <a:srgbClr val="606060"/>
                </a:gs>
                <a:gs pos="50000">
                  <a:srgbClr val="EAEAEA"/>
                </a:gs>
                <a:gs pos="100000">
                  <a:srgbClr val="606060"/>
                </a:gs>
              </a:gsLst>
              <a:lin ang="2700000" scaled="1"/>
            </a:gradFill>
            <a:ln w="9525">
              <a:solidFill>
                <a:srgbClr val="0B398B"/>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60" name="Oval 58"/>
            <p:cNvSpPr>
              <a:spLocks noChangeArrowheads="1"/>
            </p:cNvSpPr>
            <p:nvPr/>
          </p:nvSpPr>
          <p:spPr bwMode="auto">
            <a:xfrm rot="10800000" flipH="1" flipV="1">
              <a:off x="1742" y="2518"/>
              <a:ext cx="132" cy="132"/>
            </a:xfrm>
            <a:prstGeom prst="ellipse">
              <a:avLst/>
            </a:prstGeom>
            <a:solidFill>
              <a:srgbClr val="FFFFFF"/>
            </a:solidFill>
            <a:ln w="9525">
              <a:solidFill>
                <a:srgbClr val="0B398B"/>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grpSp>
      <p:grpSp>
        <p:nvGrpSpPr>
          <p:cNvPr id="461" name="Group 59"/>
          <p:cNvGrpSpPr>
            <a:grpSpLocks/>
          </p:cNvGrpSpPr>
          <p:nvPr/>
        </p:nvGrpSpPr>
        <p:grpSpPr bwMode="auto">
          <a:xfrm>
            <a:off x="9421604" y="4583816"/>
            <a:ext cx="534987" cy="527050"/>
            <a:chOff x="1640" y="2418"/>
            <a:chExt cx="337" cy="332"/>
          </a:xfrm>
        </p:grpSpPr>
        <p:sp>
          <p:nvSpPr>
            <p:cNvPr id="462" name="Oval 60"/>
            <p:cNvSpPr>
              <a:spLocks noChangeArrowheads="1"/>
            </p:cNvSpPr>
            <p:nvPr/>
          </p:nvSpPr>
          <p:spPr bwMode="auto">
            <a:xfrm rot="10800000" flipH="1" flipV="1">
              <a:off x="1640" y="2418"/>
              <a:ext cx="337" cy="332"/>
            </a:xfrm>
            <a:prstGeom prst="ellipse">
              <a:avLst/>
            </a:prstGeom>
            <a:gradFill rotWithShape="1">
              <a:gsLst>
                <a:gs pos="0">
                  <a:srgbClr val="606060"/>
                </a:gs>
                <a:gs pos="50000">
                  <a:srgbClr val="EAEAEA"/>
                </a:gs>
                <a:gs pos="100000">
                  <a:srgbClr val="606060"/>
                </a:gs>
              </a:gsLst>
              <a:lin ang="2700000" scaled="1"/>
            </a:gradFill>
            <a:ln w="9525">
              <a:solidFill>
                <a:srgbClr val="0B398B"/>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63" name="Oval 61"/>
            <p:cNvSpPr>
              <a:spLocks noChangeArrowheads="1"/>
            </p:cNvSpPr>
            <p:nvPr/>
          </p:nvSpPr>
          <p:spPr bwMode="auto">
            <a:xfrm rot="10800000" flipH="1" flipV="1">
              <a:off x="1742" y="2518"/>
              <a:ext cx="132" cy="132"/>
            </a:xfrm>
            <a:prstGeom prst="ellipse">
              <a:avLst/>
            </a:prstGeom>
            <a:solidFill>
              <a:srgbClr val="FFFFFF"/>
            </a:solidFill>
            <a:ln w="9525">
              <a:solidFill>
                <a:srgbClr val="0B398B"/>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grpSp>
      <p:grpSp>
        <p:nvGrpSpPr>
          <p:cNvPr id="464" name="Group 62"/>
          <p:cNvGrpSpPr>
            <a:grpSpLocks/>
          </p:cNvGrpSpPr>
          <p:nvPr/>
        </p:nvGrpSpPr>
        <p:grpSpPr bwMode="auto">
          <a:xfrm>
            <a:off x="10924831" y="4541797"/>
            <a:ext cx="534987" cy="527050"/>
            <a:chOff x="1640" y="2418"/>
            <a:chExt cx="337" cy="332"/>
          </a:xfrm>
        </p:grpSpPr>
        <p:sp>
          <p:nvSpPr>
            <p:cNvPr id="465" name="Oval 63"/>
            <p:cNvSpPr>
              <a:spLocks noChangeArrowheads="1"/>
            </p:cNvSpPr>
            <p:nvPr/>
          </p:nvSpPr>
          <p:spPr bwMode="auto">
            <a:xfrm rot="10800000" flipH="1" flipV="1">
              <a:off x="1640" y="2418"/>
              <a:ext cx="337" cy="332"/>
            </a:xfrm>
            <a:prstGeom prst="ellipse">
              <a:avLst/>
            </a:prstGeom>
            <a:gradFill rotWithShape="1">
              <a:gsLst>
                <a:gs pos="0">
                  <a:srgbClr val="606060"/>
                </a:gs>
                <a:gs pos="50000">
                  <a:srgbClr val="EAEAEA"/>
                </a:gs>
                <a:gs pos="100000">
                  <a:srgbClr val="606060"/>
                </a:gs>
              </a:gsLst>
              <a:lin ang="2700000" scaled="1"/>
            </a:gradFill>
            <a:ln w="9525">
              <a:solidFill>
                <a:srgbClr val="0B398B"/>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66" name="Oval 64"/>
            <p:cNvSpPr>
              <a:spLocks noChangeArrowheads="1"/>
            </p:cNvSpPr>
            <p:nvPr/>
          </p:nvSpPr>
          <p:spPr bwMode="auto">
            <a:xfrm rot="10800000" flipH="1" flipV="1">
              <a:off x="1742" y="2518"/>
              <a:ext cx="132" cy="132"/>
            </a:xfrm>
            <a:prstGeom prst="ellipse">
              <a:avLst/>
            </a:prstGeom>
            <a:solidFill>
              <a:srgbClr val="FFFFFF"/>
            </a:solidFill>
            <a:ln w="9525">
              <a:solidFill>
                <a:srgbClr val="0B398B"/>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grpSp>
      <p:grpSp>
        <p:nvGrpSpPr>
          <p:cNvPr id="468" name="Group 84"/>
          <p:cNvGrpSpPr>
            <a:grpSpLocks/>
          </p:cNvGrpSpPr>
          <p:nvPr/>
        </p:nvGrpSpPr>
        <p:grpSpPr bwMode="auto">
          <a:xfrm>
            <a:off x="5412416" y="4661413"/>
            <a:ext cx="534988" cy="527050"/>
            <a:chOff x="1640" y="2418"/>
            <a:chExt cx="337" cy="332"/>
          </a:xfrm>
        </p:grpSpPr>
        <p:sp>
          <p:nvSpPr>
            <p:cNvPr id="469" name="Oval 85"/>
            <p:cNvSpPr>
              <a:spLocks noChangeArrowheads="1"/>
            </p:cNvSpPr>
            <p:nvPr/>
          </p:nvSpPr>
          <p:spPr bwMode="auto">
            <a:xfrm rot="10800000" flipH="1" flipV="1">
              <a:off x="1640" y="2418"/>
              <a:ext cx="337" cy="332"/>
            </a:xfrm>
            <a:prstGeom prst="ellipse">
              <a:avLst/>
            </a:prstGeom>
            <a:gradFill rotWithShape="1">
              <a:gsLst>
                <a:gs pos="0">
                  <a:srgbClr val="606060"/>
                </a:gs>
                <a:gs pos="50000">
                  <a:srgbClr val="EAEAEA"/>
                </a:gs>
                <a:gs pos="100000">
                  <a:srgbClr val="606060"/>
                </a:gs>
              </a:gsLst>
              <a:lin ang="2700000" scaled="1"/>
            </a:gradFill>
            <a:ln w="9525">
              <a:solidFill>
                <a:srgbClr val="0B398B"/>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70" name="Oval 86"/>
            <p:cNvSpPr>
              <a:spLocks noChangeArrowheads="1"/>
            </p:cNvSpPr>
            <p:nvPr/>
          </p:nvSpPr>
          <p:spPr bwMode="auto">
            <a:xfrm rot="10800000" flipH="1" flipV="1">
              <a:off x="1742" y="2518"/>
              <a:ext cx="132" cy="132"/>
            </a:xfrm>
            <a:prstGeom prst="ellipse">
              <a:avLst/>
            </a:prstGeom>
            <a:noFill/>
            <a:ln w="9525">
              <a:solidFill>
                <a:srgbClr val="0B398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grpSp>
      <p:sp>
        <p:nvSpPr>
          <p:cNvPr id="471" name="Rectangle 93"/>
          <p:cNvSpPr>
            <a:spLocks noChangeArrowheads="1"/>
          </p:cNvSpPr>
          <p:nvPr/>
        </p:nvSpPr>
        <p:spPr bwMode="auto">
          <a:xfrm>
            <a:off x="9423241" y="5205413"/>
            <a:ext cx="5048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smtClean="0">
                <a:ln>
                  <a:noFill/>
                </a:ln>
                <a:solidFill>
                  <a:schemeClr val="bg1"/>
                </a:solidFill>
                <a:effectLst/>
                <a:uLnTx/>
                <a:uFillTx/>
                <a:latin typeface="Arial" panose="020B0604020202020204" pitchFamily="34" charset="0"/>
              </a:rPr>
              <a:t>Pass</a:t>
            </a:r>
          </a:p>
        </p:txBody>
      </p:sp>
      <p:sp>
        <p:nvSpPr>
          <p:cNvPr id="472" name="Rectangle 94"/>
          <p:cNvSpPr>
            <a:spLocks noChangeArrowheads="1"/>
          </p:cNvSpPr>
          <p:nvPr/>
        </p:nvSpPr>
        <p:spPr bwMode="auto">
          <a:xfrm>
            <a:off x="10437653" y="5200650"/>
            <a:ext cx="5048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smtClean="0">
                <a:ln>
                  <a:noFill/>
                </a:ln>
                <a:solidFill>
                  <a:schemeClr val="bg1"/>
                </a:solidFill>
                <a:effectLst/>
                <a:uLnTx/>
                <a:uFillTx/>
                <a:latin typeface="Arial" panose="020B0604020202020204" pitchFamily="34" charset="0"/>
              </a:rPr>
              <a:t>DS REJ</a:t>
            </a:r>
          </a:p>
        </p:txBody>
      </p:sp>
      <p:sp>
        <p:nvSpPr>
          <p:cNvPr id="473" name="Oval 95"/>
          <p:cNvSpPr>
            <a:spLocks noChangeArrowheads="1"/>
          </p:cNvSpPr>
          <p:nvPr/>
        </p:nvSpPr>
        <p:spPr bwMode="auto">
          <a:xfrm rot="10800000" flipH="1" flipV="1">
            <a:off x="7275353" y="4743450"/>
            <a:ext cx="209550" cy="207963"/>
          </a:xfrm>
          <a:prstGeom prst="ellipse">
            <a:avLst/>
          </a:pr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grpSp>
        <p:nvGrpSpPr>
          <p:cNvPr id="474" name="Group 96"/>
          <p:cNvGrpSpPr>
            <a:grpSpLocks/>
          </p:cNvGrpSpPr>
          <p:nvPr/>
        </p:nvGrpSpPr>
        <p:grpSpPr bwMode="auto">
          <a:xfrm>
            <a:off x="7707153" y="4622705"/>
            <a:ext cx="534988" cy="527050"/>
            <a:chOff x="1640" y="2418"/>
            <a:chExt cx="337" cy="332"/>
          </a:xfrm>
        </p:grpSpPr>
        <p:sp>
          <p:nvSpPr>
            <p:cNvPr id="475" name="Oval 97"/>
            <p:cNvSpPr>
              <a:spLocks noChangeArrowheads="1"/>
            </p:cNvSpPr>
            <p:nvPr/>
          </p:nvSpPr>
          <p:spPr bwMode="auto">
            <a:xfrm rot="10800000" flipH="1" flipV="1">
              <a:off x="1640" y="2418"/>
              <a:ext cx="337" cy="332"/>
            </a:xfrm>
            <a:prstGeom prst="ellipse">
              <a:avLst/>
            </a:prstGeom>
            <a:gradFill rotWithShape="1">
              <a:gsLst>
                <a:gs pos="0">
                  <a:srgbClr val="606060"/>
                </a:gs>
                <a:gs pos="50000">
                  <a:srgbClr val="EAEAEA"/>
                </a:gs>
                <a:gs pos="100000">
                  <a:srgbClr val="606060"/>
                </a:gs>
              </a:gsLst>
              <a:lin ang="2700000" scaled="1"/>
            </a:gradFill>
            <a:ln w="9525">
              <a:solidFill>
                <a:srgbClr val="0B398B"/>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76" name="Oval 98"/>
            <p:cNvSpPr>
              <a:spLocks noChangeArrowheads="1"/>
            </p:cNvSpPr>
            <p:nvPr/>
          </p:nvSpPr>
          <p:spPr bwMode="auto">
            <a:xfrm rot="10800000" flipH="1" flipV="1">
              <a:off x="1742" y="2518"/>
              <a:ext cx="132" cy="132"/>
            </a:xfrm>
            <a:prstGeom prst="ellipse">
              <a:avLst/>
            </a:prstGeom>
            <a:solidFill>
              <a:srgbClr val="FFFFFF"/>
            </a:solidFill>
            <a:ln w="9525">
              <a:solidFill>
                <a:srgbClr val="0B398B"/>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grpSp>
      <p:sp>
        <p:nvSpPr>
          <p:cNvPr id="477" name="Oval 104"/>
          <p:cNvSpPr>
            <a:spLocks noChangeArrowheads="1"/>
          </p:cNvSpPr>
          <p:nvPr/>
        </p:nvSpPr>
        <p:spPr bwMode="auto">
          <a:xfrm>
            <a:off x="2695313" y="4673242"/>
            <a:ext cx="685800" cy="685800"/>
          </a:xfrm>
          <a:prstGeom prst="ellipse">
            <a:avLst/>
          </a:prstGeom>
          <a:solidFill>
            <a:srgbClr val="FFFFFF"/>
          </a:solidFill>
          <a:ln w="9525">
            <a:solidFill>
              <a:srgbClr val="D1D1D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D1D1D1"/>
              </a:solidFill>
              <a:effectLst/>
              <a:uLnTx/>
              <a:uFillTx/>
              <a:latin typeface="Arial" panose="020B0604020202020204" pitchFamily="34" charset="0"/>
            </a:endParaRPr>
          </a:p>
        </p:txBody>
      </p:sp>
      <p:sp>
        <p:nvSpPr>
          <p:cNvPr id="478" name="Oval 105"/>
          <p:cNvSpPr>
            <a:spLocks noChangeArrowheads="1"/>
          </p:cNvSpPr>
          <p:nvPr/>
        </p:nvSpPr>
        <p:spPr bwMode="auto">
          <a:xfrm>
            <a:off x="2847713" y="4825642"/>
            <a:ext cx="381000" cy="381000"/>
          </a:xfrm>
          <a:prstGeom prst="ellipse">
            <a:avLst/>
          </a:prstGeom>
          <a:solidFill>
            <a:srgbClr val="333333"/>
          </a:solidFill>
          <a:ln w="9525">
            <a:solidFill>
              <a:srgbClr val="D1D1D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D1D1D1"/>
              </a:solidFill>
              <a:effectLst/>
              <a:uLnTx/>
              <a:uFillTx/>
              <a:latin typeface="Arial" panose="020B0604020202020204" pitchFamily="34" charset="0"/>
            </a:endParaRPr>
          </a:p>
        </p:txBody>
      </p:sp>
      <p:sp>
        <p:nvSpPr>
          <p:cNvPr id="479" name="Rectangle 94"/>
          <p:cNvSpPr>
            <a:spLocks noChangeArrowheads="1"/>
          </p:cNvSpPr>
          <p:nvPr/>
        </p:nvSpPr>
        <p:spPr bwMode="auto">
          <a:xfrm>
            <a:off x="7145178" y="5238750"/>
            <a:ext cx="5048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smtClean="0">
                <a:ln>
                  <a:noFill/>
                </a:ln>
                <a:solidFill>
                  <a:schemeClr val="bg1"/>
                </a:solidFill>
                <a:effectLst/>
                <a:uLnTx/>
                <a:uFillTx/>
                <a:latin typeface="Arial" panose="020B0604020202020204" pitchFamily="34" charset="0"/>
              </a:rPr>
              <a:t>SS REJ</a:t>
            </a:r>
          </a:p>
        </p:txBody>
      </p:sp>
      <p:grpSp>
        <p:nvGrpSpPr>
          <p:cNvPr id="480" name="Group 59"/>
          <p:cNvGrpSpPr>
            <a:grpSpLocks/>
          </p:cNvGrpSpPr>
          <p:nvPr/>
        </p:nvGrpSpPr>
        <p:grpSpPr bwMode="auto">
          <a:xfrm>
            <a:off x="6040567" y="4651761"/>
            <a:ext cx="534988" cy="527050"/>
            <a:chOff x="1640" y="2418"/>
            <a:chExt cx="337" cy="332"/>
          </a:xfrm>
        </p:grpSpPr>
        <p:sp>
          <p:nvSpPr>
            <p:cNvPr id="481" name="Oval 60"/>
            <p:cNvSpPr>
              <a:spLocks noChangeArrowheads="1"/>
            </p:cNvSpPr>
            <p:nvPr/>
          </p:nvSpPr>
          <p:spPr bwMode="auto">
            <a:xfrm rot="10800000" flipH="1" flipV="1">
              <a:off x="1640" y="2418"/>
              <a:ext cx="337" cy="332"/>
            </a:xfrm>
            <a:prstGeom prst="ellipse">
              <a:avLst/>
            </a:prstGeom>
            <a:gradFill rotWithShape="1">
              <a:gsLst>
                <a:gs pos="0">
                  <a:srgbClr val="606060"/>
                </a:gs>
                <a:gs pos="50000">
                  <a:srgbClr val="EAEAEA"/>
                </a:gs>
                <a:gs pos="100000">
                  <a:srgbClr val="606060"/>
                </a:gs>
              </a:gsLst>
              <a:lin ang="2700000" scaled="1"/>
            </a:gradFill>
            <a:ln w="9525">
              <a:solidFill>
                <a:srgbClr val="0B398B"/>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82" name="Oval 61"/>
            <p:cNvSpPr>
              <a:spLocks noChangeArrowheads="1"/>
            </p:cNvSpPr>
            <p:nvPr/>
          </p:nvSpPr>
          <p:spPr bwMode="auto">
            <a:xfrm rot="10800000" flipH="1" flipV="1">
              <a:off x="1742" y="2518"/>
              <a:ext cx="132" cy="132"/>
            </a:xfrm>
            <a:prstGeom prst="ellipse">
              <a:avLst/>
            </a:prstGeom>
            <a:solidFill>
              <a:srgbClr val="FFFFFF"/>
            </a:solidFill>
            <a:ln w="9525">
              <a:solidFill>
                <a:srgbClr val="0B398B"/>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grpSp>
      <p:sp>
        <p:nvSpPr>
          <p:cNvPr id="483" name="Rectangle 93"/>
          <p:cNvSpPr>
            <a:spLocks noChangeArrowheads="1"/>
          </p:cNvSpPr>
          <p:nvPr/>
        </p:nvSpPr>
        <p:spPr bwMode="auto">
          <a:xfrm>
            <a:off x="6059328" y="5238750"/>
            <a:ext cx="5048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smtClean="0">
                <a:ln>
                  <a:noFill/>
                </a:ln>
                <a:solidFill>
                  <a:schemeClr val="bg1"/>
                </a:solidFill>
                <a:effectLst/>
                <a:uLnTx/>
                <a:uFillTx/>
                <a:latin typeface="Arial" panose="020B0604020202020204" pitchFamily="34" charset="0"/>
              </a:rPr>
              <a:t>Pass</a:t>
            </a:r>
          </a:p>
        </p:txBody>
      </p:sp>
      <p:grpSp>
        <p:nvGrpSpPr>
          <p:cNvPr id="484" name="Group 96"/>
          <p:cNvGrpSpPr>
            <a:grpSpLocks/>
          </p:cNvGrpSpPr>
          <p:nvPr/>
        </p:nvGrpSpPr>
        <p:grpSpPr bwMode="auto">
          <a:xfrm>
            <a:off x="7125279" y="4644975"/>
            <a:ext cx="534988" cy="527050"/>
            <a:chOff x="1664" y="2444"/>
            <a:chExt cx="337" cy="332"/>
          </a:xfrm>
        </p:grpSpPr>
        <p:sp>
          <p:nvSpPr>
            <p:cNvPr id="485" name="Oval 97"/>
            <p:cNvSpPr>
              <a:spLocks noChangeArrowheads="1"/>
            </p:cNvSpPr>
            <p:nvPr/>
          </p:nvSpPr>
          <p:spPr bwMode="auto">
            <a:xfrm rot="10800000" flipH="1" flipV="1">
              <a:off x="1664" y="2444"/>
              <a:ext cx="337" cy="332"/>
            </a:xfrm>
            <a:prstGeom prst="ellipse">
              <a:avLst/>
            </a:prstGeom>
            <a:gradFill rotWithShape="1">
              <a:gsLst>
                <a:gs pos="0">
                  <a:srgbClr val="606060"/>
                </a:gs>
                <a:gs pos="50000">
                  <a:srgbClr val="EAEAEA"/>
                </a:gs>
                <a:gs pos="100000">
                  <a:srgbClr val="606060"/>
                </a:gs>
              </a:gsLst>
              <a:lin ang="2700000" scaled="1"/>
            </a:gradFill>
            <a:ln w="9525">
              <a:solidFill>
                <a:srgbClr val="0B398B"/>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sp>
          <p:nvSpPr>
            <p:cNvPr id="486" name="Oval 98"/>
            <p:cNvSpPr>
              <a:spLocks noChangeArrowheads="1"/>
            </p:cNvSpPr>
            <p:nvPr/>
          </p:nvSpPr>
          <p:spPr bwMode="auto">
            <a:xfrm rot="10800000" flipH="1" flipV="1">
              <a:off x="1769" y="2536"/>
              <a:ext cx="132" cy="132"/>
            </a:xfrm>
            <a:prstGeom prst="ellipse">
              <a:avLst/>
            </a:prstGeom>
            <a:solidFill>
              <a:srgbClr val="FFFFFF"/>
            </a:solidFill>
            <a:ln w="9525">
              <a:solidFill>
                <a:srgbClr val="0B398B"/>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3300"/>
                </a:solidFill>
                <a:effectLst/>
                <a:uLnTx/>
                <a:uFillTx/>
                <a:latin typeface="Arial" panose="020B0604020202020204" pitchFamily="34" charset="0"/>
              </a:endParaRPr>
            </a:p>
          </p:txBody>
        </p:sp>
      </p:grpSp>
      <p:pic>
        <p:nvPicPr>
          <p:cNvPr id="487" name="Picture 99"/>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23913" y="2547580"/>
            <a:ext cx="1408113" cy="151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273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500" fill="hold"/>
                                        <p:tgtEl>
                                          <p:spTgt spid="461"/>
                                        </p:tgtEl>
                                        <p:attrNameLst>
                                          <p:attrName>r</p:attrName>
                                        </p:attrNameLst>
                                      </p:cBhvr>
                                    </p:animRot>
                                  </p:childTnLst>
                                </p:cTn>
                              </p:par>
                              <p:par>
                                <p:cTn id="7" presetID="1" presetClass="exit" presetSubtype="0" fill="hold" nodeType="withEffect">
                                  <p:stCondLst>
                                    <p:cond delay="0"/>
                                  </p:stCondLst>
                                  <p:childTnLst>
                                    <p:set>
                                      <p:cBhvr>
                                        <p:cTn id="8" dur="1" fill="hold">
                                          <p:stCondLst>
                                            <p:cond delay="0"/>
                                          </p:stCondLst>
                                        </p:cTn>
                                        <p:tgtEl>
                                          <p:spTgt spid="484"/>
                                        </p:tgtEl>
                                        <p:attrNameLst>
                                          <p:attrName>style.visibility</p:attrName>
                                        </p:attrNameLst>
                                      </p:cBhvr>
                                      <p:to>
                                        <p:strVal val="hidden"/>
                                      </p:to>
                                    </p:set>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471"/>
                                        </p:tgtEl>
                                        <p:attrNameLst>
                                          <p:attrName>style.visibility</p:attrName>
                                        </p:attrNameLst>
                                      </p:cBhvr>
                                      <p:to>
                                        <p:strVal val="visible"/>
                                      </p:to>
                                    </p:set>
                                    <p:animEffect transition="in" filter="randombar(horizontal)">
                                      <p:cBhvr>
                                        <p:cTn id="12" dur="500"/>
                                        <p:tgtEl>
                                          <p:spTgt spid="471"/>
                                        </p:tgtEl>
                                      </p:cBhvr>
                                    </p:animEffect>
                                  </p:childTnLst>
                                </p:cTn>
                              </p:par>
                            </p:childTnLst>
                          </p:cTn>
                        </p:par>
                        <p:par>
                          <p:cTn id="13" fill="hold">
                            <p:stCondLst>
                              <p:cond delay="1000"/>
                            </p:stCondLst>
                            <p:childTnLst>
                              <p:par>
                                <p:cTn id="14" presetID="0" presetClass="path" presetSubtype="0" accel="50000" decel="50000" fill="hold" nodeType="afterEffect">
                                  <p:stCondLst>
                                    <p:cond delay="0"/>
                                  </p:stCondLst>
                                  <p:childTnLst>
                                    <p:animMotion origin="layout" path="M -0.00195 0.01666 C 0.02865 0.00532 0.1276 -0.04236 0.18203 -0.05116 C 0.23659 -0.05996 0.27982 -0.06366 0.32422 -0.03611 C 0.36862 -0.00857 0.42253 0.08264 0.44844 0.11412 " pathEditMode="relative" rAng="0" ptsTypes="AAAA">
                                      <p:cBhvr>
                                        <p:cTn id="15" dur="500" fill="hold"/>
                                        <p:tgtEl>
                                          <p:spTgt spid="487"/>
                                        </p:tgtEl>
                                        <p:attrNameLst>
                                          <p:attrName>ppt_x</p:attrName>
                                          <p:attrName>ppt_y</p:attrName>
                                        </p:attrNameLst>
                                      </p:cBhvr>
                                      <p:rCtr x="22513" y="1157"/>
                                    </p:animMotion>
                                  </p:childTnLst>
                                </p:cTn>
                              </p:par>
                            </p:childTnLst>
                          </p:cTn>
                        </p:par>
                        <p:par>
                          <p:cTn id="16" fill="hold">
                            <p:stCondLst>
                              <p:cond delay="1500"/>
                            </p:stCondLst>
                            <p:childTnLst>
                              <p:par>
                                <p:cTn id="17" presetID="0" presetClass="path" presetSubtype="0" accel="50000" decel="50000" fill="hold" nodeType="afterEffect">
                                  <p:stCondLst>
                                    <p:cond delay="0"/>
                                  </p:stCondLst>
                                  <p:childTnLst>
                                    <p:animMotion origin="layout" path="M -1.45833E-6 -2.96296E-6 C 0.0069 -0.00879 0.02852 -0.05208 0.04154 -0.05231 C 0.05456 -0.05254 0.07031 -0.01157 0.078 -0.00092 " pathEditMode="relative" rAng="0" ptsTypes="AAA">
                                      <p:cBhvr>
                                        <p:cTn id="18" dur="500" fill="hold"/>
                                        <p:tgtEl>
                                          <p:spTgt spid="461"/>
                                        </p:tgtEl>
                                        <p:attrNameLst>
                                          <p:attrName>ppt_x</p:attrName>
                                          <p:attrName>ppt_y</p:attrName>
                                        </p:attrNameLst>
                                      </p:cBhvr>
                                      <p:rCtr x="3893" y="-2639"/>
                                    </p:animMotion>
                                  </p:childTnLst>
                                </p:cTn>
                              </p:par>
                              <p:par>
                                <p:cTn id="19" presetID="0" presetClass="path" presetSubtype="0" accel="50000" decel="50000" fill="hold" nodeType="withEffect">
                                  <p:stCondLst>
                                    <p:cond delay="0"/>
                                  </p:stCondLst>
                                  <p:childTnLst>
                                    <p:animMotion origin="layout" path="M 0.44843 0.11412 C 0.45221 0.10811 0.46354 0.08612 0.47148 0.0794 C 0.47955 0.07269 0.4875 0.06621 0.49648 0.07385 C 0.5056 0.08149 0.51966 0.11459 0.52565 0.12524 " pathEditMode="relative" rAng="0" ptsTypes="AAAA">
                                      <p:cBhvr>
                                        <p:cTn id="20" dur="500" fill="hold"/>
                                        <p:tgtEl>
                                          <p:spTgt spid="487"/>
                                        </p:tgtEl>
                                        <p:attrNameLst>
                                          <p:attrName>ppt_x</p:attrName>
                                          <p:attrName>ppt_y</p:attrName>
                                        </p:attrNameLst>
                                      </p:cBhvr>
                                      <p:rCtr x="3854" y="-1644"/>
                                    </p:animMotion>
                                  </p:childTnLst>
                                </p:cTn>
                              </p:par>
                            </p:childTnLst>
                          </p:cTn>
                        </p:par>
                        <p:par>
                          <p:cTn id="21" fill="hold">
                            <p:stCondLst>
                              <p:cond delay="2000"/>
                            </p:stCondLst>
                            <p:childTnLst>
                              <p:par>
                                <p:cTn id="22" presetID="0" presetClass="path" presetSubtype="0" accel="50000" decel="50000" fill="hold" nodeType="afterEffect">
                                  <p:stCondLst>
                                    <p:cond delay="0"/>
                                  </p:stCondLst>
                                  <p:childTnLst>
                                    <p:animMotion origin="layout" path="M 0.52565 0.12524 C 0.447 0.0588 0.36862 -0.0074 0.27461 -0.0206 C 0.18073 -0.03379 0.07135 0.00602 -0.03789 0.04607 " pathEditMode="relative" rAng="0" ptsTypes="AAA">
                                      <p:cBhvr>
                                        <p:cTn id="23" dur="500" fill="hold"/>
                                        <p:tgtEl>
                                          <p:spTgt spid="487"/>
                                        </p:tgtEl>
                                        <p:attrNameLst>
                                          <p:attrName>ppt_x</p:attrName>
                                          <p:attrName>ppt_y</p:attrName>
                                        </p:attrNameLst>
                                      </p:cBhvr>
                                      <p:rCtr x="-28177" y="-7431"/>
                                    </p:animMotion>
                                  </p:childTnLst>
                                </p:cTn>
                              </p:par>
                            </p:childTnLst>
                          </p:cTn>
                        </p:par>
                        <p:par>
                          <p:cTn id="24" fill="hold">
                            <p:stCondLst>
                              <p:cond delay="2500"/>
                            </p:stCondLst>
                            <p:childTnLst>
                              <p:par>
                                <p:cTn id="25" presetID="8" presetClass="emph" presetSubtype="0" fill="hold" nodeType="afterEffect">
                                  <p:stCondLst>
                                    <p:cond delay="0"/>
                                  </p:stCondLst>
                                  <p:childTnLst>
                                    <p:animRot by="21600000">
                                      <p:cBhvr>
                                        <p:cTn id="26" dur="500" fill="hold"/>
                                        <p:tgtEl>
                                          <p:spTgt spid="461"/>
                                        </p:tgtEl>
                                        <p:attrNameLst>
                                          <p:attrName>r</p:attrName>
                                        </p:attrNameLst>
                                      </p:cBhvr>
                                    </p:animRot>
                                  </p:childTnLst>
                                </p:cTn>
                              </p:par>
                            </p:childTnLst>
                          </p:cTn>
                        </p:par>
                        <p:par>
                          <p:cTn id="27" fill="hold">
                            <p:stCondLst>
                              <p:cond delay="3000"/>
                            </p:stCondLst>
                            <p:childTnLst>
                              <p:par>
                                <p:cTn id="28" presetID="14" presetClass="entr" presetSubtype="10" fill="hold" grpId="0" nodeType="afterEffect">
                                  <p:stCondLst>
                                    <p:cond delay="0"/>
                                  </p:stCondLst>
                                  <p:childTnLst>
                                    <p:set>
                                      <p:cBhvr>
                                        <p:cTn id="29" dur="1" fill="hold">
                                          <p:stCondLst>
                                            <p:cond delay="0"/>
                                          </p:stCondLst>
                                        </p:cTn>
                                        <p:tgtEl>
                                          <p:spTgt spid="472"/>
                                        </p:tgtEl>
                                        <p:attrNameLst>
                                          <p:attrName>style.visibility</p:attrName>
                                        </p:attrNameLst>
                                      </p:cBhvr>
                                      <p:to>
                                        <p:strVal val="visible"/>
                                      </p:to>
                                    </p:set>
                                    <p:animEffect transition="in" filter="randombar(horizontal)">
                                      <p:cBhvr>
                                        <p:cTn id="30" dur="500"/>
                                        <p:tgtEl>
                                          <p:spTgt spid="472"/>
                                        </p:tgtEl>
                                      </p:cBhvr>
                                    </p:animEffec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0.52565 0.12523 C 0.47722 0.09167 0.3405 -0.0581 0.23425 -0.07477 C 0.12956 -0.09143 -0.03632 0.00463 -0.10768 0.02547 " pathEditMode="relative" rAng="0" ptsTypes="AAA">
                                      <p:cBhvr>
                                        <p:cTn id="34" dur="500" fill="hold"/>
                                        <p:tgtEl>
                                          <p:spTgt spid="487"/>
                                        </p:tgtEl>
                                        <p:attrNameLst>
                                          <p:attrName>ppt_x</p:attrName>
                                          <p:attrName>ppt_y</p:attrName>
                                        </p:attrNameLst>
                                      </p:cBhvr>
                                      <p:rCtr x="-31667" y="-10116"/>
                                    </p:animMotion>
                                  </p:childTnLst>
                                </p:cTn>
                              </p:par>
                              <p:par>
                                <p:cTn id="35" presetID="0" presetClass="path" presetSubtype="0" accel="50000" decel="50000" fill="hold" nodeType="withEffect">
                                  <p:stCondLst>
                                    <p:cond delay="0"/>
                                  </p:stCondLst>
                                  <p:childTnLst>
                                    <p:animMotion origin="layout" path="M 0.078 -0.00093 C 0.02813 -0.04329 -0.11757 -0.23102 -0.2207 -0.25417 C -0.32395 -0.27732 -0.47434 -0.1632 -0.54101 -0.13936 " pathEditMode="relative" rAng="0" ptsTypes="AAA">
                                      <p:cBhvr>
                                        <p:cTn id="36" dur="500" fill="hold"/>
                                        <p:tgtEl>
                                          <p:spTgt spid="461"/>
                                        </p:tgtEl>
                                        <p:attrNameLst>
                                          <p:attrName>ppt_x</p:attrName>
                                          <p:attrName>ppt_y</p:attrName>
                                        </p:attrNameLst>
                                      </p:cBhvr>
                                      <p:rCtr x="-30951" y="-12824"/>
                                    </p:animMotion>
                                  </p:childTnLst>
                                </p:cTn>
                              </p:par>
                            </p:childTnLst>
                          </p:cTn>
                        </p:par>
                        <p:par>
                          <p:cTn id="37" fill="hold">
                            <p:stCondLst>
                              <p:cond delay="500"/>
                            </p:stCondLst>
                            <p:childTnLst>
                              <p:par>
                                <p:cTn id="38" presetID="1" presetClass="exit" presetSubtype="0" fill="hold" nodeType="afterEffect">
                                  <p:stCondLst>
                                    <p:cond delay="0"/>
                                  </p:stCondLst>
                                  <p:childTnLst>
                                    <p:set>
                                      <p:cBhvr>
                                        <p:cTn id="39" dur="1" fill="hold">
                                          <p:stCondLst>
                                            <p:cond delay="0"/>
                                          </p:stCondLst>
                                        </p:cTn>
                                        <p:tgtEl>
                                          <p:spTgt spid="461"/>
                                        </p:tgtEl>
                                        <p:attrNameLst>
                                          <p:attrName>style.visibility</p:attrName>
                                        </p:attrNameLst>
                                      </p:cBhvr>
                                      <p:to>
                                        <p:strVal val="hidden"/>
                                      </p:to>
                                    </p:set>
                                  </p:childTnLst>
                                </p:cTn>
                              </p:par>
                            </p:childTnLst>
                          </p:cTn>
                        </p:par>
                        <p:par>
                          <p:cTn id="40" fill="hold">
                            <p:stCondLst>
                              <p:cond delay="500"/>
                            </p:stCondLst>
                            <p:childTnLst>
                              <p:par>
                                <p:cTn id="41" presetID="1" presetClass="emph" presetSubtype="2" repeatCount="2000" autoRev="1" fill="hold" nodeType="afterEffect">
                                  <p:stCondLst>
                                    <p:cond delay="0"/>
                                  </p:stCondLst>
                                  <p:childTnLst>
                                    <p:animClr clrSpc="rgb" dir="cw">
                                      <p:cBhvr>
                                        <p:cTn id="42" dur="500" fill="hold"/>
                                        <p:tgtEl>
                                          <p:spTgt spid="409"/>
                                        </p:tgtEl>
                                        <p:attrNameLst>
                                          <p:attrName>fillcolor</p:attrName>
                                        </p:attrNameLst>
                                      </p:cBhvr>
                                      <p:to>
                                        <a:schemeClr val="accent2"/>
                                      </p:to>
                                    </p:animClr>
                                    <p:set>
                                      <p:cBhvr>
                                        <p:cTn id="43" dur="500" fill="hold"/>
                                        <p:tgtEl>
                                          <p:spTgt spid="409"/>
                                        </p:tgtEl>
                                        <p:attrNameLst>
                                          <p:attrName>fill.type</p:attrName>
                                        </p:attrNameLst>
                                      </p:cBhvr>
                                      <p:to>
                                        <p:strVal val="solid"/>
                                      </p:to>
                                    </p:set>
                                    <p:set>
                                      <p:cBhvr>
                                        <p:cTn id="44" dur="500" fill="hold"/>
                                        <p:tgtEl>
                                          <p:spTgt spid="409"/>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483"/>
                                        </p:tgtEl>
                                        <p:attrNameLst>
                                          <p:attrName>style.visibility</p:attrName>
                                        </p:attrNameLst>
                                      </p:cBhvr>
                                      <p:to>
                                        <p:strVal val="visible"/>
                                      </p:to>
                                    </p:set>
                                    <p:animEffect transition="in" filter="randombar(horizontal)">
                                      <p:cBhvr>
                                        <p:cTn id="49" dur="500"/>
                                        <p:tgtEl>
                                          <p:spTgt spid="483"/>
                                        </p:tgtEl>
                                      </p:cBhvr>
                                    </p:animEffect>
                                  </p:childTnLst>
                                </p:cTn>
                              </p:par>
                              <p:par>
                                <p:cTn id="50" presetID="8" presetClass="emph" presetSubtype="0" fill="hold" nodeType="withEffect">
                                  <p:stCondLst>
                                    <p:cond delay="0"/>
                                  </p:stCondLst>
                                  <p:childTnLst>
                                    <p:animRot by="21600000">
                                      <p:cBhvr>
                                        <p:cTn id="51" dur="500" fill="hold"/>
                                        <p:tgtEl>
                                          <p:spTgt spid="480"/>
                                        </p:tgtEl>
                                        <p:attrNameLst>
                                          <p:attrName>r</p:attrName>
                                        </p:attrNameLst>
                                      </p:cBhvr>
                                    </p:animRot>
                                  </p:childTnLst>
                                </p:cTn>
                              </p:par>
                            </p:childTnLst>
                          </p:cTn>
                        </p:par>
                        <p:par>
                          <p:cTn id="52" fill="hold">
                            <p:stCondLst>
                              <p:cond delay="500"/>
                            </p:stCondLst>
                            <p:childTnLst>
                              <p:par>
                                <p:cTn id="53" presetID="0" presetClass="path" presetSubtype="0" accel="50000" decel="50000" fill="hold" nodeType="afterEffect">
                                  <p:stCondLst>
                                    <p:cond delay="0"/>
                                  </p:stCondLst>
                                  <p:childTnLst>
                                    <p:animMotion origin="layout" path="M -0.05508 -0.02685 C 0.0108 -0.02916 0.07669 -0.03032 0.11406 -0.00393 C 0.15169 0.02269 0.15976 0.11065 0.16914 0.1338 " pathEditMode="relative" rAng="360000" ptsTypes="AAA">
                                      <p:cBhvr>
                                        <p:cTn id="54" dur="500" fill="hold"/>
                                        <p:tgtEl>
                                          <p:spTgt spid="487"/>
                                        </p:tgtEl>
                                        <p:attrNameLst>
                                          <p:attrName>ppt_x</p:attrName>
                                          <p:attrName>ppt_y</p:attrName>
                                        </p:attrNameLst>
                                      </p:cBhvr>
                                      <p:rCtr x="11263" y="7106"/>
                                    </p:animMotion>
                                  </p:childTnLst>
                                </p:cTn>
                              </p:par>
                            </p:childTnLst>
                          </p:cTn>
                        </p:par>
                        <p:par>
                          <p:cTn id="55" fill="hold">
                            <p:stCondLst>
                              <p:cond delay="1000"/>
                            </p:stCondLst>
                            <p:childTnLst>
                              <p:par>
                                <p:cTn id="56" presetID="0" presetClass="path" presetSubtype="0" accel="50000" decel="50000" fill="hold" nodeType="afterEffect">
                                  <p:stCondLst>
                                    <p:cond delay="0"/>
                                  </p:stCondLst>
                                  <p:childTnLst>
                                    <p:animMotion origin="layout" path="M 0.16914 0.1338 C 0.19362 0.1169 0.21849 0.10024 0.23242 0.09862 C 0.24635 0.097 0.24921 0.11065 0.25247 0.12454 " pathEditMode="relative" rAng="0" ptsTypes="AAA">
                                      <p:cBhvr>
                                        <p:cTn id="57" dur="500" fill="hold"/>
                                        <p:tgtEl>
                                          <p:spTgt spid="487"/>
                                        </p:tgtEl>
                                        <p:attrNameLst>
                                          <p:attrName>ppt_x</p:attrName>
                                          <p:attrName>ppt_y</p:attrName>
                                        </p:attrNameLst>
                                      </p:cBhvr>
                                      <p:rCtr x="4167" y="-1782"/>
                                    </p:animMotion>
                                  </p:childTnLst>
                                </p:cTn>
                              </p:par>
                              <p:par>
                                <p:cTn id="58" presetID="0" presetClass="path" presetSubtype="0" accel="50000" decel="50000" fill="hold" nodeType="withEffect">
                                  <p:stCondLst>
                                    <p:cond delay="0"/>
                                  </p:stCondLst>
                                  <p:childTnLst>
                                    <p:animMotion origin="layout" path="M -4.375E-6 -2.22222E-6 C 0.0073 -0.00671 0.03034 -0.03889 0.04415 -0.03889 C 0.05795 -0.03889 0.07487 -0.00903 0.08321 -0.00092 " pathEditMode="relative" rAng="0" ptsTypes="AAA">
                                      <p:cBhvr>
                                        <p:cTn id="59" dur="500" fill="hold"/>
                                        <p:tgtEl>
                                          <p:spTgt spid="480"/>
                                        </p:tgtEl>
                                        <p:attrNameLst>
                                          <p:attrName>ppt_x</p:attrName>
                                          <p:attrName>ppt_y</p:attrName>
                                        </p:attrNameLst>
                                      </p:cBhvr>
                                      <p:rCtr x="4154" y="-1944"/>
                                    </p:animMotion>
                                  </p:childTnLst>
                                </p:cTn>
                              </p:par>
                            </p:childTnLst>
                          </p:cTn>
                        </p:par>
                        <p:par>
                          <p:cTn id="60" fill="hold">
                            <p:stCondLst>
                              <p:cond delay="1500"/>
                            </p:stCondLst>
                            <p:childTnLst>
                              <p:par>
                                <p:cTn id="61" presetID="0" presetClass="path" presetSubtype="0" accel="50000" decel="50000" fill="hold" nodeType="afterEffect">
                                  <p:stCondLst>
                                    <p:cond delay="0"/>
                                  </p:stCondLst>
                                  <p:childTnLst>
                                    <p:animMotion origin="layout" path="M 0.23802 0.12616 C 0.2095 0.05209 0.18112 -0.02175 0.13385 -0.05347 C 0.08658 -0.08518 0.0207 -0.075 -0.04532 -0.06458 " pathEditMode="relative" rAng="0" ptsTypes="AAA">
                                      <p:cBhvr>
                                        <p:cTn id="62" dur="500" fill="hold"/>
                                        <p:tgtEl>
                                          <p:spTgt spid="487"/>
                                        </p:tgtEl>
                                        <p:attrNameLst>
                                          <p:attrName>ppt_x</p:attrName>
                                          <p:attrName>ppt_y</p:attrName>
                                        </p:attrNameLst>
                                      </p:cBhvr>
                                      <p:rCtr x="-14167" y="-10069"/>
                                    </p:animMotion>
                                  </p:childTnLst>
                                </p:cTn>
                              </p:par>
                            </p:childTnLst>
                          </p:cTn>
                        </p:par>
                        <p:par>
                          <p:cTn id="63" fill="hold">
                            <p:stCondLst>
                              <p:cond delay="2000"/>
                            </p:stCondLst>
                            <p:childTnLst>
                              <p:par>
                                <p:cTn id="64" presetID="8" presetClass="emph" presetSubtype="0" fill="hold" nodeType="afterEffect">
                                  <p:stCondLst>
                                    <p:cond delay="0"/>
                                  </p:stCondLst>
                                  <p:childTnLst>
                                    <p:animRot by="21600000">
                                      <p:cBhvr>
                                        <p:cTn id="65" dur="500" fill="hold"/>
                                        <p:tgtEl>
                                          <p:spTgt spid="480"/>
                                        </p:tgtEl>
                                        <p:attrNameLst>
                                          <p:attrName>r</p:attrName>
                                        </p:attrNameLst>
                                      </p:cBhvr>
                                    </p:animRot>
                                  </p:childTnLst>
                                </p:cTn>
                              </p:par>
                            </p:childTnLst>
                          </p:cTn>
                        </p:par>
                        <p:par>
                          <p:cTn id="66" fill="hold">
                            <p:stCondLst>
                              <p:cond delay="2500"/>
                            </p:stCondLst>
                            <p:childTnLst>
                              <p:par>
                                <p:cTn id="67" presetID="14" presetClass="entr" presetSubtype="10" fill="hold" grpId="0" nodeType="afterEffect">
                                  <p:stCondLst>
                                    <p:cond delay="0"/>
                                  </p:stCondLst>
                                  <p:childTnLst>
                                    <p:set>
                                      <p:cBhvr>
                                        <p:cTn id="68" dur="1" fill="hold">
                                          <p:stCondLst>
                                            <p:cond delay="0"/>
                                          </p:stCondLst>
                                        </p:cTn>
                                        <p:tgtEl>
                                          <p:spTgt spid="479"/>
                                        </p:tgtEl>
                                        <p:attrNameLst>
                                          <p:attrName>style.visibility</p:attrName>
                                        </p:attrNameLst>
                                      </p:cBhvr>
                                      <p:to>
                                        <p:strVal val="visible"/>
                                      </p:to>
                                    </p:set>
                                    <p:animEffect transition="in" filter="randombar(horizontal)">
                                      <p:cBhvr>
                                        <p:cTn id="69" dur="5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p:bldP spid="472" grpId="0"/>
      <p:bldP spid="479" grpId="0"/>
      <p:bldP spid="48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5029"/>
            <a:ext cx="12335692" cy="8724617"/>
          </a:xfrm>
          <a:prstGeom prst="rect">
            <a:avLst/>
          </a:prstGeom>
        </p:spPr>
      </p:pic>
      <p:sp>
        <p:nvSpPr>
          <p:cNvPr id="2" name="Title 1"/>
          <p:cNvSpPr>
            <a:spLocks noGrp="1"/>
          </p:cNvSpPr>
          <p:nvPr>
            <p:ph type="ctrTitle"/>
          </p:nvPr>
        </p:nvSpPr>
        <p:spPr>
          <a:xfrm>
            <a:off x="167640" y="5070565"/>
            <a:ext cx="7501346" cy="1005840"/>
          </a:xfrm>
          <a:noFill/>
        </p:spPr>
        <p:txBody>
          <a:bodyPr wrap="none">
            <a:normAutofit/>
          </a:bodyPr>
          <a:lstStyle/>
          <a:p>
            <a:r>
              <a:rPr lang="en-US" altLang="zh-CN" sz="6000" dirty="0" smtClean="0">
                <a:solidFill>
                  <a:srgbClr val="FFFFFF"/>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Send Ahead</a:t>
            </a:r>
            <a:r>
              <a:rPr lang="zh-CN" altLang="en-US" sz="6000" dirty="0" smtClean="0">
                <a:solidFill>
                  <a:srgbClr val="FFFFFF"/>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系统监控</a:t>
            </a:r>
            <a:endParaRPr lang="en-US" dirty="0">
              <a:solidFill>
                <a:srgbClr val="FFFFFF"/>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spTree>
    <p:extLst>
      <p:ext uri="{BB962C8B-B14F-4D97-AF65-F5344CB8AC3E}">
        <p14:creationId xmlns:p14="http://schemas.microsoft.com/office/powerpoint/2010/main" val="20190071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t="1" b="49162"/>
          <a:stretch/>
        </p:blipFill>
        <p:spPr bwMode="auto">
          <a:xfrm>
            <a:off x="533401" y="1614205"/>
            <a:ext cx="5137006" cy="257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Hexagon 65"/>
          <p:cNvSpPr>
            <a:spLocks/>
          </p:cNvSpPr>
          <p:nvPr/>
        </p:nvSpPr>
        <p:spPr bwMode="auto">
          <a:xfrm rot="19780699">
            <a:off x="2122919" y="2376765"/>
            <a:ext cx="723900" cy="622300"/>
          </a:xfrm>
          <a:prstGeom prst="hexagon">
            <a:avLst>
              <a:gd name="adj" fmla="val 28903"/>
              <a:gd name="vf" fmla="val 115470"/>
            </a:avLst>
          </a:prstGeom>
          <a:solidFill>
            <a:srgbClr val="563F6A"/>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1" name="Hexagon 35"/>
          <p:cNvSpPr>
            <a:spLocks/>
          </p:cNvSpPr>
          <p:nvPr/>
        </p:nvSpPr>
        <p:spPr bwMode="auto">
          <a:xfrm rot="19780699">
            <a:off x="4800993" y="2356797"/>
            <a:ext cx="722312" cy="623888"/>
          </a:xfrm>
          <a:prstGeom prst="hexagon">
            <a:avLst>
              <a:gd name="adj" fmla="val 28903"/>
              <a:gd name="vf" fmla="val 115470"/>
            </a:avLst>
          </a:prstGeom>
          <a:solidFill>
            <a:srgbClr val="563F6A"/>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4" name="Hexagon 38"/>
          <p:cNvSpPr>
            <a:spLocks/>
          </p:cNvSpPr>
          <p:nvPr/>
        </p:nvSpPr>
        <p:spPr bwMode="auto">
          <a:xfrm rot="19780699">
            <a:off x="1453833" y="2389540"/>
            <a:ext cx="722312" cy="623888"/>
          </a:xfrm>
          <a:prstGeom prst="hexagon">
            <a:avLst>
              <a:gd name="adj" fmla="val 28903"/>
              <a:gd name="vf" fmla="val 115470"/>
            </a:avLst>
          </a:prstGeom>
          <a:solidFill>
            <a:srgbClr val="563F6A"/>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7" name="Hexagon 32"/>
          <p:cNvSpPr>
            <a:spLocks/>
          </p:cNvSpPr>
          <p:nvPr/>
        </p:nvSpPr>
        <p:spPr bwMode="auto">
          <a:xfrm rot="19780699">
            <a:off x="2794775" y="2375938"/>
            <a:ext cx="722312" cy="622300"/>
          </a:xfrm>
          <a:prstGeom prst="hexagon">
            <a:avLst>
              <a:gd name="adj" fmla="val 28903"/>
              <a:gd name="vf" fmla="val 115470"/>
            </a:avLst>
          </a:prstGeom>
          <a:solidFill>
            <a:srgbClr val="563F6A"/>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20" name="Hexagon 68"/>
          <p:cNvSpPr>
            <a:spLocks/>
          </p:cNvSpPr>
          <p:nvPr/>
        </p:nvSpPr>
        <p:spPr bwMode="auto">
          <a:xfrm rot="19780699">
            <a:off x="4135317" y="2359131"/>
            <a:ext cx="722313" cy="622300"/>
          </a:xfrm>
          <a:prstGeom prst="hexagon">
            <a:avLst>
              <a:gd name="adj" fmla="val 28903"/>
              <a:gd name="vf" fmla="val 115470"/>
            </a:avLst>
          </a:prstGeom>
          <a:solidFill>
            <a:srgbClr val="563F6A"/>
          </a:solidFill>
          <a:ln>
            <a:noFill/>
          </a:ln>
          <a:extLst/>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23" name="Hexagon 32"/>
          <p:cNvSpPr>
            <a:spLocks/>
          </p:cNvSpPr>
          <p:nvPr/>
        </p:nvSpPr>
        <p:spPr bwMode="auto">
          <a:xfrm rot="19780699">
            <a:off x="3464941" y="2373713"/>
            <a:ext cx="722312" cy="622300"/>
          </a:xfrm>
          <a:prstGeom prst="hexagon">
            <a:avLst>
              <a:gd name="adj" fmla="val 28903"/>
              <a:gd name="vf" fmla="val 115470"/>
            </a:avLst>
          </a:prstGeom>
          <a:solidFill>
            <a:srgbClr val="563F6A"/>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29" name="Rounded Rectangle 22"/>
          <p:cNvSpPr>
            <a:spLocks/>
          </p:cNvSpPr>
          <p:nvPr/>
        </p:nvSpPr>
        <p:spPr bwMode="auto">
          <a:xfrm>
            <a:off x="6986594" y="4221832"/>
            <a:ext cx="4113213" cy="2559968"/>
          </a:xfrm>
          <a:prstGeom prst="roundRect">
            <a:avLst>
              <a:gd name="adj" fmla="val 6579"/>
            </a:avLst>
          </a:prstGeom>
          <a:noFill/>
          <a:ln w="28575">
            <a:solidFill>
              <a:srgbClr val="BFBFBF"/>
            </a:solidFill>
            <a:prstDash val="sysDash"/>
            <a:bevel/>
            <a:headEnd/>
            <a:tailEnd/>
          </a:ln>
          <a:extLst>
            <a:ext uri="{909E8E84-426E-40DD-AFC4-6F175D3DCCD1}">
              <a14:hiddenFill xmlns:a14="http://schemas.microsoft.com/office/drawing/2010/main">
                <a:solidFill>
                  <a:srgbClr val="FFFFFF"/>
                </a:solidFill>
              </a14:hiddenFill>
            </a:ext>
          </a:extLst>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48" name="TextBox 47"/>
          <p:cNvSpPr txBox="1"/>
          <p:nvPr/>
        </p:nvSpPr>
        <p:spPr>
          <a:xfrm>
            <a:off x="1467640" y="2562982"/>
            <a:ext cx="871600" cy="276999"/>
          </a:xfrm>
          <a:prstGeom prst="rect">
            <a:avLst/>
          </a:prstGeom>
          <a:noFill/>
        </p:spPr>
        <p:txBody>
          <a:bodyPr wrap="square" rtlCol="0">
            <a:spAutoFit/>
          </a:bodyPr>
          <a:lstStyle/>
          <a:p>
            <a:r>
              <a:rPr lang="en-US" sz="1200" dirty="0" smtClean="0">
                <a:solidFill>
                  <a:schemeClr val="bg1"/>
                </a:solidFill>
              </a:rPr>
              <a:t>Bay1001</a:t>
            </a:r>
            <a:endParaRPr lang="en-US" sz="1200" dirty="0">
              <a:solidFill>
                <a:schemeClr val="bg1"/>
              </a:solidFill>
            </a:endParaRPr>
          </a:p>
        </p:txBody>
      </p:sp>
      <p:sp>
        <p:nvSpPr>
          <p:cNvPr id="49" name="TextBox 48"/>
          <p:cNvSpPr txBox="1"/>
          <p:nvPr/>
        </p:nvSpPr>
        <p:spPr>
          <a:xfrm>
            <a:off x="2220280" y="2546363"/>
            <a:ext cx="606838" cy="276999"/>
          </a:xfrm>
          <a:prstGeom prst="rect">
            <a:avLst/>
          </a:prstGeom>
          <a:noFill/>
        </p:spPr>
        <p:txBody>
          <a:bodyPr wrap="square" rtlCol="0">
            <a:spAutoFit/>
          </a:bodyPr>
          <a:lstStyle/>
          <a:p>
            <a:r>
              <a:rPr lang="en-US" sz="1200" dirty="0" smtClean="0">
                <a:solidFill>
                  <a:schemeClr val="bg1"/>
                </a:solidFill>
              </a:rPr>
              <a:t>AHRH</a:t>
            </a:r>
            <a:endParaRPr lang="en-US" sz="1200" dirty="0">
              <a:solidFill>
                <a:schemeClr val="bg1"/>
              </a:solidFill>
            </a:endParaRPr>
          </a:p>
        </p:txBody>
      </p:sp>
      <p:sp>
        <p:nvSpPr>
          <p:cNvPr id="50" name="TextBox 49"/>
          <p:cNvSpPr txBox="1"/>
          <p:nvPr/>
        </p:nvSpPr>
        <p:spPr>
          <a:xfrm>
            <a:off x="2878795" y="2530241"/>
            <a:ext cx="606838" cy="276999"/>
          </a:xfrm>
          <a:prstGeom prst="rect">
            <a:avLst/>
          </a:prstGeom>
          <a:noFill/>
        </p:spPr>
        <p:txBody>
          <a:bodyPr wrap="square" rtlCol="0">
            <a:spAutoFit/>
          </a:bodyPr>
          <a:lstStyle/>
          <a:p>
            <a:pPr algn="ctr"/>
            <a:r>
              <a:rPr lang="en-US" sz="1200" dirty="0" smtClean="0">
                <a:solidFill>
                  <a:schemeClr val="bg1"/>
                </a:solidFill>
              </a:rPr>
              <a:t>PS</a:t>
            </a:r>
            <a:endParaRPr lang="en-US" sz="1200" dirty="0">
              <a:solidFill>
                <a:schemeClr val="bg1"/>
              </a:solidFill>
            </a:endParaRPr>
          </a:p>
        </p:txBody>
      </p:sp>
      <p:sp>
        <p:nvSpPr>
          <p:cNvPr id="51" name="TextBox 50"/>
          <p:cNvSpPr txBox="1"/>
          <p:nvPr/>
        </p:nvSpPr>
        <p:spPr>
          <a:xfrm>
            <a:off x="3413796" y="2556012"/>
            <a:ext cx="872520" cy="276999"/>
          </a:xfrm>
          <a:prstGeom prst="rect">
            <a:avLst/>
          </a:prstGeom>
          <a:noFill/>
        </p:spPr>
        <p:txBody>
          <a:bodyPr wrap="square" rtlCol="0">
            <a:spAutoFit/>
          </a:bodyPr>
          <a:lstStyle/>
          <a:p>
            <a:r>
              <a:rPr lang="en-US" sz="1200" dirty="0" smtClean="0">
                <a:solidFill>
                  <a:schemeClr val="bg1"/>
                </a:solidFill>
              </a:rPr>
              <a:t>SA5211GK</a:t>
            </a:r>
            <a:endParaRPr lang="en-US" sz="1200" dirty="0">
              <a:solidFill>
                <a:schemeClr val="bg1"/>
              </a:solidFill>
            </a:endParaRPr>
          </a:p>
        </p:txBody>
      </p:sp>
      <p:sp>
        <p:nvSpPr>
          <p:cNvPr id="52" name="TextBox 51"/>
          <p:cNvSpPr txBox="1"/>
          <p:nvPr/>
        </p:nvSpPr>
        <p:spPr>
          <a:xfrm>
            <a:off x="4218555" y="2470650"/>
            <a:ext cx="872520" cy="461665"/>
          </a:xfrm>
          <a:prstGeom prst="rect">
            <a:avLst/>
          </a:prstGeom>
          <a:noFill/>
        </p:spPr>
        <p:txBody>
          <a:bodyPr wrap="square" rtlCol="0">
            <a:spAutoFit/>
          </a:bodyPr>
          <a:lstStyle/>
          <a:p>
            <a:r>
              <a:rPr lang="en-US" sz="1200" dirty="0" smtClean="0">
                <a:solidFill>
                  <a:schemeClr val="bg1"/>
                </a:solidFill>
              </a:rPr>
              <a:t>Dec.31 16:00</a:t>
            </a:r>
            <a:endParaRPr lang="en-US" sz="1200" dirty="0">
              <a:solidFill>
                <a:schemeClr val="bg1"/>
              </a:solidFill>
            </a:endParaRPr>
          </a:p>
        </p:txBody>
      </p:sp>
      <p:sp>
        <p:nvSpPr>
          <p:cNvPr id="53" name="TextBox 52"/>
          <p:cNvSpPr txBox="1"/>
          <p:nvPr/>
        </p:nvSpPr>
        <p:spPr>
          <a:xfrm>
            <a:off x="4852811" y="2522961"/>
            <a:ext cx="606838" cy="276999"/>
          </a:xfrm>
          <a:prstGeom prst="rect">
            <a:avLst/>
          </a:prstGeom>
          <a:noFill/>
        </p:spPr>
        <p:txBody>
          <a:bodyPr wrap="square" rtlCol="0">
            <a:spAutoFit/>
          </a:bodyPr>
          <a:lstStyle/>
          <a:p>
            <a:pPr algn="ctr"/>
            <a:r>
              <a:rPr lang="en-US" sz="1200" dirty="0" smtClean="0">
                <a:solidFill>
                  <a:schemeClr val="bg1"/>
                </a:solidFill>
              </a:rPr>
              <a:t>25pcs</a:t>
            </a:r>
            <a:endParaRPr lang="en-US" sz="1200" dirty="0">
              <a:solidFill>
                <a:schemeClr val="bg1"/>
              </a:solidFill>
            </a:endParaRPr>
          </a:p>
        </p:txBody>
      </p:sp>
      <p:sp>
        <p:nvSpPr>
          <p:cNvPr id="63" name="TextBox 62"/>
          <p:cNvSpPr txBox="1"/>
          <p:nvPr/>
        </p:nvSpPr>
        <p:spPr>
          <a:xfrm>
            <a:off x="1467640" y="1916916"/>
            <a:ext cx="1257182" cy="369332"/>
          </a:xfrm>
          <a:prstGeom prst="rect">
            <a:avLst/>
          </a:prstGeom>
          <a:noFill/>
        </p:spPr>
        <p:txBody>
          <a:bodyPr wrap="square" rtlCol="0">
            <a:spAutoFit/>
          </a:bodyPr>
          <a:lstStyle/>
          <a:p>
            <a:r>
              <a:rPr lang="zh-CN" altLang="en-US" dirty="0"/>
              <a:t>投</a:t>
            </a:r>
            <a:r>
              <a:rPr lang="zh-CN" altLang="en-US" dirty="0" smtClean="0"/>
              <a:t>料数据</a:t>
            </a:r>
            <a:r>
              <a:rPr lang="en-US" dirty="0" smtClean="0"/>
              <a:t>  </a:t>
            </a:r>
            <a:endParaRPr lang="en-US" dirty="0"/>
          </a:p>
        </p:txBody>
      </p:sp>
      <p:sp>
        <p:nvSpPr>
          <p:cNvPr id="38" name="TextBox 37"/>
          <p:cNvSpPr txBox="1"/>
          <p:nvPr/>
        </p:nvSpPr>
        <p:spPr>
          <a:xfrm>
            <a:off x="7029946" y="4345522"/>
            <a:ext cx="1257182" cy="369332"/>
          </a:xfrm>
          <a:prstGeom prst="rect">
            <a:avLst/>
          </a:prstGeom>
          <a:noFill/>
        </p:spPr>
        <p:txBody>
          <a:bodyPr wrap="square" rtlCol="0">
            <a:spAutoFit/>
          </a:bodyPr>
          <a:lstStyle/>
          <a:p>
            <a:r>
              <a:rPr lang="zh-CN" altLang="en-US" dirty="0" smtClean="0"/>
              <a:t>送料数据</a:t>
            </a:r>
            <a:r>
              <a:rPr lang="en-US" dirty="0" smtClean="0"/>
              <a:t>  </a:t>
            </a:r>
            <a:endParaRPr lang="en-US" dirty="0"/>
          </a:p>
        </p:txBody>
      </p:sp>
      <p:sp>
        <p:nvSpPr>
          <p:cNvPr id="64" name="Hexagon 65"/>
          <p:cNvSpPr>
            <a:spLocks/>
          </p:cNvSpPr>
          <p:nvPr/>
        </p:nvSpPr>
        <p:spPr bwMode="auto">
          <a:xfrm rot="19780699">
            <a:off x="7676812" y="4780068"/>
            <a:ext cx="723900" cy="622300"/>
          </a:xfrm>
          <a:prstGeom prst="hexagon">
            <a:avLst>
              <a:gd name="adj" fmla="val 28903"/>
              <a:gd name="vf" fmla="val 115470"/>
            </a:avLst>
          </a:prstGeom>
          <a:solidFill>
            <a:srgbClr val="563F6A"/>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65" name="Hexagon 35"/>
          <p:cNvSpPr>
            <a:spLocks/>
          </p:cNvSpPr>
          <p:nvPr/>
        </p:nvSpPr>
        <p:spPr bwMode="auto">
          <a:xfrm rot="19780699">
            <a:off x="10354886" y="4760100"/>
            <a:ext cx="722312" cy="623888"/>
          </a:xfrm>
          <a:prstGeom prst="hexagon">
            <a:avLst>
              <a:gd name="adj" fmla="val 28903"/>
              <a:gd name="vf" fmla="val 115470"/>
            </a:avLst>
          </a:prstGeom>
          <a:solidFill>
            <a:srgbClr val="563F6A"/>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66" name="Hexagon 38"/>
          <p:cNvSpPr>
            <a:spLocks/>
          </p:cNvSpPr>
          <p:nvPr/>
        </p:nvSpPr>
        <p:spPr bwMode="auto">
          <a:xfrm rot="19780699">
            <a:off x="7007726" y="4792843"/>
            <a:ext cx="722312" cy="623888"/>
          </a:xfrm>
          <a:prstGeom prst="hexagon">
            <a:avLst>
              <a:gd name="adj" fmla="val 28903"/>
              <a:gd name="vf" fmla="val 115470"/>
            </a:avLst>
          </a:prstGeom>
          <a:solidFill>
            <a:srgbClr val="563F6A"/>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67" name="Hexagon 32"/>
          <p:cNvSpPr>
            <a:spLocks/>
          </p:cNvSpPr>
          <p:nvPr/>
        </p:nvSpPr>
        <p:spPr bwMode="auto">
          <a:xfrm rot="19780699">
            <a:off x="8348668" y="4779241"/>
            <a:ext cx="722312" cy="622300"/>
          </a:xfrm>
          <a:prstGeom prst="hexagon">
            <a:avLst>
              <a:gd name="adj" fmla="val 28903"/>
              <a:gd name="vf" fmla="val 115470"/>
            </a:avLst>
          </a:prstGeom>
          <a:solidFill>
            <a:srgbClr val="563F6A"/>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68" name="Hexagon 68"/>
          <p:cNvSpPr>
            <a:spLocks/>
          </p:cNvSpPr>
          <p:nvPr/>
        </p:nvSpPr>
        <p:spPr bwMode="auto">
          <a:xfrm rot="19780699">
            <a:off x="9689210" y="4762434"/>
            <a:ext cx="722313" cy="622300"/>
          </a:xfrm>
          <a:prstGeom prst="hexagon">
            <a:avLst>
              <a:gd name="adj" fmla="val 28903"/>
              <a:gd name="vf" fmla="val 115470"/>
            </a:avLst>
          </a:prstGeom>
          <a:solidFill>
            <a:srgbClr val="563F6A"/>
          </a:solidFill>
          <a:ln>
            <a:noFill/>
          </a:ln>
          <a:extLst/>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69" name="Hexagon 32"/>
          <p:cNvSpPr>
            <a:spLocks/>
          </p:cNvSpPr>
          <p:nvPr/>
        </p:nvSpPr>
        <p:spPr bwMode="auto">
          <a:xfrm rot="19780699">
            <a:off x="9018834" y="4777016"/>
            <a:ext cx="722312" cy="622300"/>
          </a:xfrm>
          <a:prstGeom prst="hexagon">
            <a:avLst>
              <a:gd name="adj" fmla="val 28903"/>
              <a:gd name="vf" fmla="val 115470"/>
            </a:avLst>
          </a:prstGeom>
          <a:solidFill>
            <a:srgbClr val="563F6A"/>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70" name="TextBox 69"/>
          <p:cNvSpPr txBox="1"/>
          <p:nvPr/>
        </p:nvSpPr>
        <p:spPr>
          <a:xfrm>
            <a:off x="7021533" y="4966287"/>
            <a:ext cx="871600" cy="276999"/>
          </a:xfrm>
          <a:prstGeom prst="rect">
            <a:avLst/>
          </a:prstGeom>
          <a:noFill/>
        </p:spPr>
        <p:txBody>
          <a:bodyPr wrap="square" rtlCol="0">
            <a:spAutoFit/>
          </a:bodyPr>
          <a:lstStyle/>
          <a:p>
            <a:r>
              <a:rPr lang="en-US" sz="1200" dirty="0" smtClean="0">
                <a:solidFill>
                  <a:schemeClr val="bg1"/>
                </a:solidFill>
              </a:rPr>
              <a:t>Bay1001</a:t>
            </a:r>
            <a:endParaRPr lang="en-US" sz="1200" dirty="0">
              <a:solidFill>
                <a:schemeClr val="bg1"/>
              </a:solidFill>
            </a:endParaRPr>
          </a:p>
        </p:txBody>
      </p:sp>
      <p:sp>
        <p:nvSpPr>
          <p:cNvPr id="71" name="TextBox 70"/>
          <p:cNvSpPr txBox="1"/>
          <p:nvPr/>
        </p:nvSpPr>
        <p:spPr>
          <a:xfrm>
            <a:off x="7774173" y="4949666"/>
            <a:ext cx="606838" cy="276999"/>
          </a:xfrm>
          <a:prstGeom prst="rect">
            <a:avLst/>
          </a:prstGeom>
          <a:noFill/>
        </p:spPr>
        <p:txBody>
          <a:bodyPr wrap="square" rtlCol="0">
            <a:spAutoFit/>
          </a:bodyPr>
          <a:lstStyle/>
          <a:p>
            <a:r>
              <a:rPr lang="en-US" sz="1200" dirty="0" smtClean="0">
                <a:solidFill>
                  <a:schemeClr val="bg1"/>
                </a:solidFill>
              </a:rPr>
              <a:t>AHRH</a:t>
            </a:r>
            <a:endParaRPr lang="en-US" sz="1200" dirty="0">
              <a:solidFill>
                <a:schemeClr val="bg1"/>
              </a:solidFill>
            </a:endParaRPr>
          </a:p>
        </p:txBody>
      </p:sp>
      <p:sp>
        <p:nvSpPr>
          <p:cNvPr id="72" name="TextBox 71"/>
          <p:cNvSpPr txBox="1"/>
          <p:nvPr/>
        </p:nvSpPr>
        <p:spPr>
          <a:xfrm>
            <a:off x="8432688" y="4933544"/>
            <a:ext cx="606838" cy="276999"/>
          </a:xfrm>
          <a:prstGeom prst="rect">
            <a:avLst/>
          </a:prstGeom>
          <a:noFill/>
        </p:spPr>
        <p:txBody>
          <a:bodyPr wrap="square" rtlCol="0">
            <a:spAutoFit/>
          </a:bodyPr>
          <a:lstStyle/>
          <a:p>
            <a:pPr algn="ctr"/>
            <a:r>
              <a:rPr lang="en-US" sz="1200" dirty="0" smtClean="0">
                <a:solidFill>
                  <a:schemeClr val="bg1"/>
                </a:solidFill>
              </a:rPr>
              <a:t>PS</a:t>
            </a:r>
            <a:endParaRPr lang="en-US" sz="1200" dirty="0">
              <a:solidFill>
                <a:schemeClr val="bg1"/>
              </a:solidFill>
            </a:endParaRPr>
          </a:p>
        </p:txBody>
      </p:sp>
      <p:sp>
        <p:nvSpPr>
          <p:cNvPr id="73" name="TextBox 72"/>
          <p:cNvSpPr txBox="1"/>
          <p:nvPr/>
        </p:nvSpPr>
        <p:spPr>
          <a:xfrm>
            <a:off x="8967689" y="4959315"/>
            <a:ext cx="872520" cy="276999"/>
          </a:xfrm>
          <a:prstGeom prst="rect">
            <a:avLst/>
          </a:prstGeom>
          <a:noFill/>
        </p:spPr>
        <p:txBody>
          <a:bodyPr wrap="square" rtlCol="0">
            <a:spAutoFit/>
          </a:bodyPr>
          <a:lstStyle/>
          <a:p>
            <a:r>
              <a:rPr lang="en-US" sz="1200" dirty="0" smtClean="0">
                <a:solidFill>
                  <a:schemeClr val="bg1"/>
                </a:solidFill>
              </a:rPr>
              <a:t>SA5211GK</a:t>
            </a:r>
            <a:endParaRPr lang="en-US" sz="1200" dirty="0">
              <a:solidFill>
                <a:schemeClr val="bg1"/>
              </a:solidFill>
            </a:endParaRPr>
          </a:p>
        </p:txBody>
      </p:sp>
      <p:sp>
        <p:nvSpPr>
          <p:cNvPr id="74" name="TextBox 73"/>
          <p:cNvSpPr txBox="1"/>
          <p:nvPr/>
        </p:nvSpPr>
        <p:spPr>
          <a:xfrm>
            <a:off x="9772448" y="4873953"/>
            <a:ext cx="872520" cy="461665"/>
          </a:xfrm>
          <a:prstGeom prst="rect">
            <a:avLst/>
          </a:prstGeom>
          <a:noFill/>
        </p:spPr>
        <p:txBody>
          <a:bodyPr wrap="square" rtlCol="0">
            <a:spAutoFit/>
          </a:bodyPr>
          <a:lstStyle/>
          <a:p>
            <a:r>
              <a:rPr lang="en-US" sz="1200" dirty="0" smtClean="0">
                <a:solidFill>
                  <a:schemeClr val="bg1"/>
                </a:solidFill>
              </a:rPr>
              <a:t>Dec.31 16:00</a:t>
            </a:r>
            <a:endParaRPr lang="en-US" sz="1200" dirty="0">
              <a:solidFill>
                <a:schemeClr val="bg1"/>
              </a:solidFill>
            </a:endParaRPr>
          </a:p>
        </p:txBody>
      </p:sp>
      <p:sp>
        <p:nvSpPr>
          <p:cNvPr id="75" name="TextBox 74"/>
          <p:cNvSpPr txBox="1"/>
          <p:nvPr/>
        </p:nvSpPr>
        <p:spPr>
          <a:xfrm>
            <a:off x="10406704" y="4926264"/>
            <a:ext cx="606838" cy="276999"/>
          </a:xfrm>
          <a:prstGeom prst="rect">
            <a:avLst/>
          </a:prstGeom>
          <a:noFill/>
        </p:spPr>
        <p:txBody>
          <a:bodyPr wrap="square" rtlCol="0">
            <a:spAutoFit/>
          </a:bodyPr>
          <a:lstStyle/>
          <a:p>
            <a:pPr algn="ctr"/>
            <a:r>
              <a:rPr lang="en-US" sz="1200" dirty="0" smtClean="0">
                <a:solidFill>
                  <a:schemeClr val="bg1"/>
                </a:solidFill>
              </a:rPr>
              <a:t>25pcs</a:t>
            </a:r>
            <a:endParaRPr lang="en-US" sz="1200" dirty="0">
              <a:solidFill>
                <a:schemeClr val="bg1"/>
              </a:solidFill>
            </a:endParaRPr>
          </a:p>
        </p:txBody>
      </p:sp>
      <p:sp>
        <p:nvSpPr>
          <p:cNvPr id="126" name="Hexagon 65"/>
          <p:cNvSpPr>
            <a:spLocks/>
          </p:cNvSpPr>
          <p:nvPr/>
        </p:nvSpPr>
        <p:spPr bwMode="auto">
          <a:xfrm rot="19780699">
            <a:off x="2139392" y="3159364"/>
            <a:ext cx="723900" cy="622300"/>
          </a:xfrm>
          <a:prstGeom prst="hexagon">
            <a:avLst>
              <a:gd name="adj" fmla="val 28903"/>
              <a:gd name="vf" fmla="val 115470"/>
            </a:avLst>
          </a:prstGeom>
          <a:solidFill>
            <a:srgbClr val="563F6A"/>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27" name="Hexagon 35"/>
          <p:cNvSpPr>
            <a:spLocks/>
          </p:cNvSpPr>
          <p:nvPr/>
        </p:nvSpPr>
        <p:spPr bwMode="auto">
          <a:xfrm rot="19780699">
            <a:off x="4840013" y="3140251"/>
            <a:ext cx="722312" cy="623888"/>
          </a:xfrm>
          <a:prstGeom prst="hexagon">
            <a:avLst>
              <a:gd name="adj" fmla="val 28903"/>
              <a:gd name="vf" fmla="val 115470"/>
            </a:avLst>
          </a:prstGeom>
          <a:solidFill>
            <a:srgbClr val="563F6A"/>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28" name="Hexagon 38"/>
          <p:cNvSpPr>
            <a:spLocks/>
          </p:cNvSpPr>
          <p:nvPr/>
        </p:nvSpPr>
        <p:spPr bwMode="auto">
          <a:xfrm rot="19780699">
            <a:off x="1470306" y="3172139"/>
            <a:ext cx="722312" cy="623888"/>
          </a:xfrm>
          <a:prstGeom prst="hexagon">
            <a:avLst>
              <a:gd name="adj" fmla="val 28903"/>
              <a:gd name="vf" fmla="val 115470"/>
            </a:avLst>
          </a:prstGeom>
          <a:solidFill>
            <a:srgbClr val="563F6A"/>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29" name="Hexagon 32"/>
          <p:cNvSpPr>
            <a:spLocks/>
          </p:cNvSpPr>
          <p:nvPr/>
        </p:nvSpPr>
        <p:spPr bwMode="auto">
          <a:xfrm rot="19780699">
            <a:off x="2811248" y="3158537"/>
            <a:ext cx="722312" cy="622300"/>
          </a:xfrm>
          <a:prstGeom prst="hexagon">
            <a:avLst>
              <a:gd name="adj" fmla="val 28903"/>
              <a:gd name="vf" fmla="val 115470"/>
            </a:avLst>
          </a:prstGeom>
          <a:solidFill>
            <a:srgbClr val="563F6A"/>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30" name="Hexagon 68"/>
          <p:cNvSpPr>
            <a:spLocks/>
          </p:cNvSpPr>
          <p:nvPr/>
        </p:nvSpPr>
        <p:spPr bwMode="auto">
          <a:xfrm rot="19780699">
            <a:off x="4151790" y="3141730"/>
            <a:ext cx="722313" cy="622300"/>
          </a:xfrm>
          <a:prstGeom prst="hexagon">
            <a:avLst>
              <a:gd name="adj" fmla="val 28903"/>
              <a:gd name="vf" fmla="val 115470"/>
            </a:avLst>
          </a:prstGeom>
          <a:solidFill>
            <a:srgbClr val="563F6A"/>
          </a:solidFill>
          <a:ln>
            <a:noFill/>
          </a:ln>
          <a:extLst/>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31" name="Hexagon 32"/>
          <p:cNvSpPr>
            <a:spLocks/>
          </p:cNvSpPr>
          <p:nvPr/>
        </p:nvSpPr>
        <p:spPr bwMode="auto">
          <a:xfrm rot="19780699">
            <a:off x="3481414" y="3156312"/>
            <a:ext cx="722312" cy="622300"/>
          </a:xfrm>
          <a:prstGeom prst="hexagon">
            <a:avLst>
              <a:gd name="adj" fmla="val 28903"/>
              <a:gd name="vf" fmla="val 115470"/>
            </a:avLst>
          </a:prstGeom>
          <a:solidFill>
            <a:srgbClr val="563F6A"/>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32" name="TextBox 131"/>
          <p:cNvSpPr txBox="1"/>
          <p:nvPr/>
        </p:nvSpPr>
        <p:spPr>
          <a:xfrm>
            <a:off x="1484113" y="3345581"/>
            <a:ext cx="871600" cy="276999"/>
          </a:xfrm>
          <a:prstGeom prst="rect">
            <a:avLst/>
          </a:prstGeom>
          <a:noFill/>
        </p:spPr>
        <p:txBody>
          <a:bodyPr wrap="square" rtlCol="0">
            <a:spAutoFit/>
          </a:bodyPr>
          <a:lstStyle/>
          <a:p>
            <a:r>
              <a:rPr lang="en-US" sz="1200" dirty="0" smtClean="0">
                <a:solidFill>
                  <a:schemeClr val="bg1"/>
                </a:solidFill>
              </a:rPr>
              <a:t>Bay1002</a:t>
            </a:r>
            <a:endParaRPr lang="en-US" sz="1200" dirty="0">
              <a:solidFill>
                <a:schemeClr val="bg1"/>
              </a:solidFill>
            </a:endParaRPr>
          </a:p>
        </p:txBody>
      </p:sp>
      <p:sp>
        <p:nvSpPr>
          <p:cNvPr id="133" name="TextBox 132"/>
          <p:cNvSpPr txBox="1"/>
          <p:nvPr/>
        </p:nvSpPr>
        <p:spPr>
          <a:xfrm>
            <a:off x="2236753" y="3328962"/>
            <a:ext cx="606838" cy="276999"/>
          </a:xfrm>
          <a:prstGeom prst="rect">
            <a:avLst/>
          </a:prstGeom>
          <a:noFill/>
        </p:spPr>
        <p:txBody>
          <a:bodyPr wrap="square" rtlCol="0">
            <a:spAutoFit/>
          </a:bodyPr>
          <a:lstStyle/>
          <a:p>
            <a:r>
              <a:rPr lang="en-US" sz="1200" dirty="0" smtClean="0">
                <a:solidFill>
                  <a:schemeClr val="bg1"/>
                </a:solidFill>
              </a:rPr>
              <a:t>AHRH</a:t>
            </a:r>
            <a:endParaRPr lang="en-US" sz="1200" dirty="0">
              <a:solidFill>
                <a:schemeClr val="bg1"/>
              </a:solidFill>
            </a:endParaRPr>
          </a:p>
        </p:txBody>
      </p:sp>
      <p:sp>
        <p:nvSpPr>
          <p:cNvPr id="134" name="TextBox 133"/>
          <p:cNvSpPr txBox="1"/>
          <p:nvPr/>
        </p:nvSpPr>
        <p:spPr>
          <a:xfrm>
            <a:off x="2895268" y="3312840"/>
            <a:ext cx="606838" cy="276999"/>
          </a:xfrm>
          <a:prstGeom prst="rect">
            <a:avLst/>
          </a:prstGeom>
          <a:noFill/>
        </p:spPr>
        <p:txBody>
          <a:bodyPr wrap="square" rtlCol="0">
            <a:spAutoFit/>
          </a:bodyPr>
          <a:lstStyle/>
          <a:p>
            <a:pPr algn="ctr"/>
            <a:r>
              <a:rPr lang="en-US" sz="1200" dirty="0" smtClean="0">
                <a:solidFill>
                  <a:schemeClr val="bg1"/>
                </a:solidFill>
              </a:rPr>
              <a:t>PS</a:t>
            </a:r>
            <a:endParaRPr lang="en-US" sz="1200" dirty="0">
              <a:solidFill>
                <a:schemeClr val="bg1"/>
              </a:solidFill>
            </a:endParaRPr>
          </a:p>
        </p:txBody>
      </p:sp>
      <p:sp>
        <p:nvSpPr>
          <p:cNvPr id="135" name="TextBox 134"/>
          <p:cNvSpPr txBox="1"/>
          <p:nvPr/>
        </p:nvSpPr>
        <p:spPr>
          <a:xfrm>
            <a:off x="3430269" y="3338611"/>
            <a:ext cx="872520" cy="276999"/>
          </a:xfrm>
          <a:prstGeom prst="rect">
            <a:avLst/>
          </a:prstGeom>
          <a:noFill/>
        </p:spPr>
        <p:txBody>
          <a:bodyPr wrap="square" rtlCol="0">
            <a:spAutoFit/>
          </a:bodyPr>
          <a:lstStyle/>
          <a:p>
            <a:r>
              <a:rPr lang="en-US" sz="1200" dirty="0" smtClean="0">
                <a:solidFill>
                  <a:schemeClr val="bg1"/>
                </a:solidFill>
              </a:rPr>
              <a:t>SA5212GK</a:t>
            </a:r>
            <a:endParaRPr lang="en-US" sz="1200" dirty="0">
              <a:solidFill>
                <a:schemeClr val="bg1"/>
              </a:solidFill>
            </a:endParaRPr>
          </a:p>
        </p:txBody>
      </p:sp>
      <p:sp>
        <p:nvSpPr>
          <p:cNvPr id="136" name="TextBox 135"/>
          <p:cNvSpPr txBox="1"/>
          <p:nvPr/>
        </p:nvSpPr>
        <p:spPr>
          <a:xfrm>
            <a:off x="4235028" y="3253249"/>
            <a:ext cx="872520" cy="461665"/>
          </a:xfrm>
          <a:prstGeom prst="rect">
            <a:avLst/>
          </a:prstGeom>
          <a:noFill/>
        </p:spPr>
        <p:txBody>
          <a:bodyPr wrap="square" rtlCol="0">
            <a:spAutoFit/>
          </a:bodyPr>
          <a:lstStyle/>
          <a:p>
            <a:r>
              <a:rPr lang="en-US" sz="1200" dirty="0" smtClean="0">
                <a:solidFill>
                  <a:schemeClr val="bg1"/>
                </a:solidFill>
              </a:rPr>
              <a:t>Dec.31 16:00</a:t>
            </a:r>
            <a:endParaRPr lang="en-US" sz="1200" dirty="0">
              <a:solidFill>
                <a:schemeClr val="bg1"/>
              </a:solidFill>
            </a:endParaRPr>
          </a:p>
        </p:txBody>
      </p:sp>
      <p:sp>
        <p:nvSpPr>
          <p:cNvPr id="137" name="TextBox 136"/>
          <p:cNvSpPr txBox="1"/>
          <p:nvPr/>
        </p:nvSpPr>
        <p:spPr>
          <a:xfrm>
            <a:off x="4869284" y="3305560"/>
            <a:ext cx="606838" cy="276999"/>
          </a:xfrm>
          <a:prstGeom prst="rect">
            <a:avLst/>
          </a:prstGeom>
          <a:noFill/>
        </p:spPr>
        <p:txBody>
          <a:bodyPr wrap="square" rtlCol="0">
            <a:spAutoFit/>
          </a:bodyPr>
          <a:lstStyle/>
          <a:p>
            <a:pPr algn="ctr"/>
            <a:r>
              <a:rPr lang="en-US" sz="1200" dirty="0" smtClean="0">
                <a:solidFill>
                  <a:schemeClr val="bg1"/>
                </a:solidFill>
              </a:rPr>
              <a:t>50pcs</a:t>
            </a:r>
            <a:endParaRPr lang="en-US" sz="1200" dirty="0">
              <a:solidFill>
                <a:schemeClr val="bg1"/>
              </a:solidFill>
            </a:endParaRPr>
          </a:p>
        </p:txBody>
      </p:sp>
      <p:sp>
        <p:nvSpPr>
          <p:cNvPr id="139" name="Hexagon 65"/>
          <p:cNvSpPr>
            <a:spLocks/>
          </p:cNvSpPr>
          <p:nvPr/>
        </p:nvSpPr>
        <p:spPr bwMode="auto">
          <a:xfrm rot="19780699">
            <a:off x="7693285" y="5562667"/>
            <a:ext cx="723900" cy="622300"/>
          </a:xfrm>
          <a:prstGeom prst="hexagon">
            <a:avLst>
              <a:gd name="adj" fmla="val 28903"/>
              <a:gd name="vf" fmla="val 115470"/>
            </a:avLst>
          </a:prstGeom>
          <a:solidFill>
            <a:srgbClr val="563F6A"/>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40" name="Hexagon 35"/>
          <p:cNvSpPr>
            <a:spLocks/>
          </p:cNvSpPr>
          <p:nvPr/>
        </p:nvSpPr>
        <p:spPr bwMode="auto">
          <a:xfrm rot="19780699">
            <a:off x="10371359" y="5542699"/>
            <a:ext cx="722312" cy="623888"/>
          </a:xfrm>
          <a:prstGeom prst="hexagon">
            <a:avLst>
              <a:gd name="adj" fmla="val 28903"/>
              <a:gd name="vf" fmla="val 115470"/>
            </a:avLst>
          </a:prstGeom>
          <a:solidFill>
            <a:srgbClr val="563F6A"/>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41" name="Hexagon 38"/>
          <p:cNvSpPr>
            <a:spLocks/>
          </p:cNvSpPr>
          <p:nvPr/>
        </p:nvSpPr>
        <p:spPr bwMode="auto">
          <a:xfrm rot="19780699">
            <a:off x="7024199" y="5575442"/>
            <a:ext cx="722312" cy="623888"/>
          </a:xfrm>
          <a:prstGeom prst="hexagon">
            <a:avLst>
              <a:gd name="adj" fmla="val 28903"/>
              <a:gd name="vf" fmla="val 115470"/>
            </a:avLst>
          </a:prstGeom>
          <a:solidFill>
            <a:srgbClr val="563F6A"/>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42" name="Hexagon 32"/>
          <p:cNvSpPr>
            <a:spLocks/>
          </p:cNvSpPr>
          <p:nvPr/>
        </p:nvSpPr>
        <p:spPr bwMode="auto">
          <a:xfrm rot="19780699">
            <a:off x="8365141" y="5561840"/>
            <a:ext cx="722312" cy="622300"/>
          </a:xfrm>
          <a:prstGeom prst="hexagon">
            <a:avLst>
              <a:gd name="adj" fmla="val 28903"/>
              <a:gd name="vf" fmla="val 115470"/>
            </a:avLst>
          </a:prstGeom>
          <a:solidFill>
            <a:srgbClr val="563F6A"/>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43" name="Hexagon 68"/>
          <p:cNvSpPr>
            <a:spLocks/>
          </p:cNvSpPr>
          <p:nvPr/>
        </p:nvSpPr>
        <p:spPr bwMode="auto">
          <a:xfrm rot="19780699">
            <a:off x="9705683" y="5545033"/>
            <a:ext cx="722313" cy="622300"/>
          </a:xfrm>
          <a:prstGeom prst="hexagon">
            <a:avLst>
              <a:gd name="adj" fmla="val 28903"/>
              <a:gd name="vf" fmla="val 115470"/>
            </a:avLst>
          </a:prstGeom>
          <a:solidFill>
            <a:srgbClr val="563F6A"/>
          </a:solidFill>
          <a:ln>
            <a:noFill/>
          </a:ln>
          <a:extLst/>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44" name="Hexagon 32"/>
          <p:cNvSpPr>
            <a:spLocks/>
          </p:cNvSpPr>
          <p:nvPr/>
        </p:nvSpPr>
        <p:spPr bwMode="auto">
          <a:xfrm rot="19780699">
            <a:off x="9035307" y="5559615"/>
            <a:ext cx="722312" cy="622300"/>
          </a:xfrm>
          <a:prstGeom prst="hexagon">
            <a:avLst>
              <a:gd name="adj" fmla="val 28903"/>
              <a:gd name="vf" fmla="val 115470"/>
            </a:avLst>
          </a:prstGeom>
          <a:solidFill>
            <a:srgbClr val="563F6A"/>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p>
        </p:txBody>
      </p:sp>
      <p:sp>
        <p:nvSpPr>
          <p:cNvPr id="145" name="TextBox 144"/>
          <p:cNvSpPr txBox="1"/>
          <p:nvPr/>
        </p:nvSpPr>
        <p:spPr>
          <a:xfrm>
            <a:off x="7038006" y="5748886"/>
            <a:ext cx="871600" cy="276999"/>
          </a:xfrm>
          <a:prstGeom prst="rect">
            <a:avLst/>
          </a:prstGeom>
          <a:noFill/>
        </p:spPr>
        <p:txBody>
          <a:bodyPr wrap="square" rtlCol="0">
            <a:spAutoFit/>
          </a:bodyPr>
          <a:lstStyle/>
          <a:p>
            <a:r>
              <a:rPr lang="en-US" sz="1200" dirty="0" smtClean="0">
                <a:solidFill>
                  <a:schemeClr val="bg1"/>
                </a:solidFill>
              </a:rPr>
              <a:t>Bay1002</a:t>
            </a:r>
            <a:endParaRPr lang="en-US" sz="1200" dirty="0">
              <a:solidFill>
                <a:schemeClr val="bg1"/>
              </a:solidFill>
            </a:endParaRPr>
          </a:p>
        </p:txBody>
      </p:sp>
      <p:sp>
        <p:nvSpPr>
          <p:cNvPr id="146" name="TextBox 145"/>
          <p:cNvSpPr txBox="1"/>
          <p:nvPr/>
        </p:nvSpPr>
        <p:spPr>
          <a:xfrm>
            <a:off x="7790646" y="5732265"/>
            <a:ext cx="606838" cy="276999"/>
          </a:xfrm>
          <a:prstGeom prst="rect">
            <a:avLst/>
          </a:prstGeom>
          <a:noFill/>
        </p:spPr>
        <p:txBody>
          <a:bodyPr wrap="square" rtlCol="0">
            <a:spAutoFit/>
          </a:bodyPr>
          <a:lstStyle/>
          <a:p>
            <a:r>
              <a:rPr lang="en-US" sz="1200" dirty="0" smtClean="0">
                <a:solidFill>
                  <a:schemeClr val="bg1"/>
                </a:solidFill>
              </a:rPr>
              <a:t>AHRH</a:t>
            </a:r>
            <a:endParaRPr lang="en-US" sz="1200" dirty="0">
              <a:solidFill>
                <a:schemeClr val="bg1"/>
              </a:solidFill>
            </a:endParaRPr>
          </a:p>
        </p:txBody>
      </p:sp>
      <p:sp>
        <p:nvSpPr>
          <p:cNvPr id="147" name="TextBox 146"/>
          <p:cNvSpPr txBox="1"/>
          <p:nvPr/>
        </p:nvSpPr>
        <p:spPr>
          <a:xfrm>
            <a:off x="8449161" y="5716143"/>
            <a:ext cx="606838" cy="276999"/>
          </a:xfrm>
          <a:prstGeom prst="rect">
            <a:avLst/>
          </a:prstGeom>
          <a:noFill/>
        </p:spPr>
        <p:txBody>
          <a:bodyPr wrap="square" rtlCol="0">
            <a:spAutoFit/>
          </a:bodyPr>
          <a:lstStyle/>
          <a:p>
            <a:pPr algn="ctr"/>
            <a:r>
              <a:rPr lang="en-US" sz="1200" dirty="0" smtClean="0">
                <a:solidFill>
                  <a:schemeClr val="bg1"/>
                </a:solidFill>
              </a:rPr>
              <a:t>PS</a:t>
            </a:r>
            <a:endParaRPr lang="en-US" sz="1200" dirty="0">
              <a:solidFill>
                <a:schemeClr val="bg1"/>
              </a:solidFill>
            </a:endParaRPr>
          </a:p>
        </p:txBody>
      </p:sp>
      <p:sp>
        <p:nvSpPr>
          <p:cNvPr id="148" name="TextBox 147"/>
          <p:cNvSpPr txBox="1"/>
          <p:nvPr/>
        </p:nvSpPr>
        <p:spPr>
          <a:xfrm>
            <a:off x="8984162" y="5741914"/>
            <a:ext cx="872520" cy="276999"/>
          </a:xfrm>
          <a:prstGeom prst="rect">
            <a:avLst/>
          </a:prstGeom>
          <a:noFill/>
        </p:spPr>
        <p:txBody>
          <a:bodyPr wrap="square" rtlCol="0">
            <a:spAutoFit/>
          </a:bodyPr>
          <a:lstStyle/>
          <a:p>
            <a:r>
              <a:rPr lang="en-US" sz="1200" dirty="0" smtClean="0">
                <a:solidFill>
                  <a:schemeClr val="bg1"/>
                </a:solidFill>
              </a:rPr>
              <a:t>SA5212GK</a:t>
            </a:r>
            <a:endParaRPr lang="en-US" sz="1200" dirty="0">
              <a:solidFill>
                <a:schemeClr val="bg1"/>
              </a:solidFill>
            </a:endParaRPr>
          </a:p>
        </p:txBody>
      </p:sp>
      <p:sp>
        <p:nvSpPr>
          <p:cNvPr id="149" name="TextBox 148"/>
          <p:cNvSpPr txBox="1"/>
          <p:nvPr/>
        </p:nvSpPr>
        <p:spPr>
          <a:xfrm>
            <a:off x="9788921" y="5656552"/>
            <a:ext cx="872520" cy="461665"/>
          </a:xfrm>
          <a:prstGeom prst="rect">
            <a:avLst/>
          </a:prstGeom>
          <a:noFill/>
        </p:spPr>
        <p:txBody>
          <a:bodyPr wrap="square" rtlCol="0">
            <a:spAutoFit/>
          </a:bodyPr>
          <a:lstStyle/>
          <a:p>
            <a:r>
              <a:rPr lang="en-US" sz="1200" dirty="0" smtClean="0">
                <a:solidFill>
                  <a:schemeClr val="bg1"/>
                </a:solidFill>
              </a:rPr>
              <a:t>Dec.31 16:00</a:t>
            </a:r>
            <a:endParaRPr lang="en-US" sz="1200" dirty="0">
              <a:solidFill>
                <a:schemeClr val="bg1"/>
              </a:solidFill>
            </a:endParaRPr>
          </a:p>
        </p:txBody>
      </p:sp>
      <p:sp>
        <p:nvSpPr>
          <p:cNvPr id="150" name="TextBox 149"/>
          <p:cNvSpPr txBox="1"/>
          <p:nvPr/>
        </p:nvSpPr>
        <p:spPr>
          <a:xfrm>
            <a:off x="10423177" y="5708863"/>
            <a:ext cx="606838" cy="276999"/>
          </a:xfrm>
          <a:prstGeom prst="rect">
            <a:avLst/>
          </a:prstGeom>
          <a:noFill/>
        </p:spPr>
        <p:txBody>
          <a:bodyPr wrap="square" rtlCol="0">
            <a:spAutoFit/>
          </a:bodyPr>
          <a:lstStyle/>
          <a:p>
            <a:pPr algn="ctr"/>
            <a:r>
              <a:rPr lang="en-US" sz="1200" dirty="0" smtClean="0">
                <a:solidFill>
                  <a:schemeClr val="bg1"/>
                </a:solidFill>
              </a:rPr>
              <a:t>25pcs</a:t>
            </a:r>
            <a:endParaRPr lang="en-US" sz="1200" dirty="0">
              <a:solidFill>
                <a:schemeClr val="bg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6049" y="1641538"/>
            <a:ext cx="3785463" cy="2511766"/>
          </a:xfrm>
          <a:prstGeom prst="rect">
            <a:avLst/>
          </a:prstGeom>
        </p:spPr>
      </p:pic>
      <p:grpSp>
        <p:nvGrpSpPr>
          <p:cNvPr id="3" name="Group 2"/>
          <p:cNvGrpSpPr/>
          <p:nvPr/>
        </p:nvGrpSpPr>
        <p:grpSpPr>
          <a:xfrm>
            <a:off x="157221" y="5243286"/>
            <a:ext cx="1608966" cy="1379128"/>
            <a:chOff x="157220" y="4927325"/>
            <a:chExt cx="2086913" cy="1695089"/>
          </a:xfrm>
        </p:grpSpPr>
        <p:sp>
          <p:nvSpPr>
            <p:cNvPr id="77" name="Rectangle 76"/>
            <p:cNvSpPr>
              <a:spLocks/>
            </p:cNvSpPr>
            <p:nvPr/>
          </p:nvSpPr>
          <p:spPr bwMode="auto">
            <a:xfrm>
              <a:off x="157220" y="4927325"/>
              <a:ext cx="2086913" cy="1695089"/>
            </a:xfrm>
            <a:prstGeom prst="rect">
              <a:avLst/>
            </a:prstGeom>
            <a:solidFill>
              <a:srgbClr val="563F6A"/>
            </a:solidFill>
            <a:ln w="10795" cap="flat" cmpd="sng" algn="ctr">
              <a:noFill/>
              <a:prstDash val="solid"/>
              <a:headEnd type="none" w="med" len="med"/>
              <a:tailEnd type="none" w="med" len="med"/>
            </a:ln>
            <a:effectLst/>
          </p:spPr>
          <p:txBody>
            <a:bodyPr vert="horz" wrap="square" lIns="137101" tIns="91401" rIns="91401" bIns="46616" numCol="1" rtlCol="0" anchor="b" anchorCtr="0" compatLnSpc="1">
              <a:prstTxWarp prst="textNoShape">
                <a:avLst/>
              </a:prstTxWarp>
            </a:bodyPr>
            <a:lstStyle/>
            <a:p>
              <a:pPr algn="ctr" defTabSz="932364">
                <a:lnSpc>
                  <a:spcPct val="90000"/>
                </a:lnSpc>
                <a:defRPr/>
              </a:pPr>
              <a:r>
                <a:rPr lang="zh-CN" altLang="en-US" sz="2400" kern="0" spc="-50" dirty="0" smtClean="0">
                  <a:solidFill>
                    <a:prstClr val="white"/>
                  </a:solidFill>
                  <a:latin typeface="Segoe UI Light"/>
                </a:rPr>
                <a:t>人工</a:t>
              </a:r>
              <a:r>
                <a:rPr lang="zh-CN" altLang="en-US" sz="2400" kern="0" spc="-50" dirty="0">
                  <a:solidFill>
                    <a:prstClr val="white"/>
                  </a:solidFill>
                  <a:latin typeface="Segoe UI Light"/>
                </a:rPr>
                <a:t>处理</a:t>
              </a:r>
              <a:endParaRPr lang="en-US" sz="2400" kern="0" spc="-50" dirty="0" smtClean="0">
                <a:solidFill>
                  <a:prstClr val="white"/>
                </a:solidFill>
                <a:latin typeface="Segoe UI Light"/>
              </a:endParaRPr>
            </a:p>
          </p:txBody>
        </p:sp>
        <p:grpSp>
          <p:nvGrpSpPr>
            <p:cNvPr id="91" name="Group 90"/>
            <p:cNvGrpSpPr/>
            <p:nvPr/>
          </p:nvGrpSpPr>
          <p:grpSpPr>
            <a:xfrm>
              <a:off x="923868" y="5210543"/>
              <a:ext cx="496491" cy="682439"/>
              <a:chOff x="3143908" y="3246393"/>
              <a:chExt cx="822843" cy="1116393"/>
            </a:xfrm>
            <a:solidFill>
              <a:srgbClr val="FFFFFF"/>
            </a:solidFill>
          </p:grpSpPr>
          <p:sp>
            <p:nvSpPr>
              <p:cNvPr id="92" name="Freeform 91"/>
              <p:cNvSpPr>
                <a:spLocks/>
              </p:cNvSpPr>
              <p:nvPr/>
            </p:nvSpPr>
            <p:spPr bwMode="auto">
              <a:xfrm>
                <a:off x="3143908" y="3546331"/>
                <a:ext cx="822843" cy="816455"/>
              </a:xfrm>
              <a:custGeom>
                <a:avLst/>
                <a:gdLst>
                  <a:gd name="T0" fmla="*/ 374 w 1098"/>
                  <a:gd name="T1" fmla="*/ 35 h 1702"/>
                  <a:gd name="T2" fmla="*/ 431 w 1098"/>
                  <a:gd name="T3" fmla="*/ 7 h 1702"/>
                  <a:gd name="T4" fmla="*/ 498 w 1098"/>
                  <a:gd name="T5" fmla="*/ 0 h 1702"/>
                  <a:gd name="T6" fmla="*/ 597 w 1098"/>
                  <a:gd name="T7" fmla="*/ 0 h 1702"/>
                  <a:gd name="T8" fmla="*/ 800 w 1098"/>
                  <a:gd name="T9" fmla="*/ 1 h 1702"/>
                  <a:gd name="T10" fmla="*/ 900 w 1098"/>
                  <a:gd name="T11" fmla="*/ 9 h 1702"/>
                  <a:gd name="T12" fmla="*/ 997 w 1098"/>
                  <a:gd name="T13" fmla="*/ 37 h 1702"/>
                  <a:gd name="T14" fmla="*/ 1035 w 1098"/>
                  <a:gd name="T15" fmla="*/ 61 h 1702"/>
                  <a:gd name="T16" fmla="*/ 1070 w 1098"/>
                  <a:gd name="T17" fmla="*/ 109 h 1702"/>
                  <a:gd name="T18" fmla="*/ 1089 w 1098"/>
                  <a:gd name="T19" fmla="*/ 168 h 1702"/>
                  <a:gd name="T20" fmla="*/ 1098 w 1098"/>
                  <a:gd name="T21" fmla="*/ 242 h 1702"/>
                  <a:gd name="T22" fmla="*/ 1097 w 1098"/>
                  <a:gd name="T23" fmla="*/ 698 h 1702"/>
                  <a:gd name="T24" fmla="*/ 1095 w 1098"/>
                  <a:gd name="T25" fmla="*/ 778 h 1702"/>
                  <a:gd name="T26" fmla="*/ 1086 w 1098"/>
                  <a:gd name="T27" fmla="*/ 803 h 1702"/>
                  <a:gd name="T28" fmla="*/ 1056 w 1098"/>
                  <a:gd name="T29" fmla="*/ 827 h 1702"/>
                  <a:gd name="T30" fmla="*/ 1005 w 1098"/>
                  <a:gd name="T31" fmla="*/ 832 h 1702"/>
                  <a:gd name="T32" fmla="*/ 972 w 1098"/>
                  <a:gd name="T33" fmla="*/ 814 h 1702"/>
                  <a:gd name="T34" fmla="*/ 959 w 1098"/>
                  <a:gd name="T35" fmla="*/ 791 h 1702"/>
                  <a:gd name="T36" fmla="*/ 955 w 1098"/>
                  <a:gd name="T37" fmla="*/ 714 h 1702"/>
                  <a:gd name="T38" fmla="*/ 955 w 1098"/>
                  <a:gd name="T39" fmla="*/ 341 h 1702"/>
                  <a:gd name="T40" fmla="*/ 902 w 1098"/>
                  <a:gd name="T41" fmla="*/ 278 h 1702"/>
                  <a:gd name="T42" fmla="*/ 902 w 1098"/>
                  <a:gd name="T43" fmla="*/ 1606 h 1702"/>
                  <a:gd name="T44" fmla="*/ 886 w 1098"/>
                  <a:gd name="T45" fmla="*/ 1655 h 1702"/>
                  <a:gd name="T46" fmla="*/ 848 w 1098"/>
                  <a:gd name="T47" fmla="*/ 1690 h 1702"/>
                  <a:gd name="T48" fmla="*/ 798 w 1098"/>
                  <a:gd name="T49" fmla="*/ 1702 h 1702"/>
                  <a:gd name="T50" fmla="*/ 759 w 1098"/>
                  <a:gd name="T51" fmla="*/ 1692 h 1702"/>
                  <a:gd name="T52" fmla="*/ 736 w 1098"/>
                  <a:gd name="T53" fmla="*/ 1680 h 1702"/>
                  <a:gd name="T54" fmla="*/ 721 w 1098"/>
                  <a:gd name="T55" fmla="*/ 1648 h 1702"/>
                  <a:gd name="T56" fmla="*/ 714 w 1098"/>
                  <a:gd name="T57" fmla="*/ 1514 h 1702"/>
                  <a:gd name="T58" fmla="*/ 715 w 1098"/>
                  <a:gd name="T59" fmla="*/ 1028 h 1702"/>
                  <a:gd name="T60" fmla="*/ 664 w 1098"/>
                  <a:gd name="T61" fmla="*/ 828 h 1702"/>
                  <a:gd name="T62" fmla="*/ 662 w 1098"/>
                  <a:gd name="T63" fmla="*/ 1228 h 1702"/>
                  <a:gd name="T64" fmla="*/ 661 w 1098"/>
                  <a:gd name="T65" fmla="*/ 1628 h 1702"/>
                  <a:gd name="T66" fmla="*/ 647 w 1098"/>
                  <a:gd name="T67" fmla="*/ 1662 h 1702"/>
                  <a:gd name="T68" fmla="*/ 622 w 1098"/>
                  <a:gd name="T69" fmla="*/ 1686 h 1702"/>
                  <a:gd name="T70" fmla="*/ 591 w 1098"/>
                  <a:gd name="T71" fmla="*/ 1698 h 1702"/>
                  <a:gd name="T72" fmla="*/ 539 w 1098"/>
                  <a:gd name="T73" fmla="*/ 1698 h 1702"/>
                  <a:gd name="T74" fmla="*/ 507 w 1098"/>
                  <a:gd name="T75" fmla="*/ 1685 h 1702"/>
                  <a:gd name="T76" fmla="*/ 482 w 1098"/>
                  <a:gd name="T77" fmla="*/ 1662 h 1702"/>
                  <a:gd name="T78" fmla="*/ 469 w 1098"/>
                  <a:gd name="T79" fmla="*/ 1629 h 1702"/>
                  <a:gd name="T80" fmla="*/ 467 w 1098"/>
                  <a:gd name="T81" fmla="*/ 1256 h 1702"/>
                  <a:gd name="T82" fmla="*/ 466 w 1098"/>
                  <a:gd name="T83" fmla="*/ 192 h 1702"/>
                  <a:gd name="T84" fmla="*/ 299 w 1098"/>
                  <a:gd name="T85" fmla="*/ 388 h 1702"/>
                  <a:gd name="T86" fmla="*/ 153 w 1098"/>
                  <a:gd name="T87" fmla="*/ 559 h 1702"/>
                  <a:gd name="T88" fmla="*/ 117 w 1098"/>
                  <a:gd name="T89" fmla="*/ 590 h 1702"/>
                  <a:gd name="T90" fmla="*/ 89 w 1098"/>
                  <a:gd name="T91" fmla="*/ 597 h 1702"/>
                  <a:gd name="T92" fmla="*/ 49 w 1098"/>
                  <a:gd name="T93" fmla="*/ 589 h 1702"/>
                  <a:gd name="T94" fmla="*/ 10 w 1098"/>
                  <a:gd name="T95" fmla="*/ 550 h 1702"/>
                  <a:gd name="T96" fmla="*/ 0 w 1098"/>
                  <a:gd name="T97" fmla="*/ 510 h 1702"/>
                  <a:gd name="T98" fmla="*/ 7 w 1098"/>
                  <a:gd name="T99" fmla="*/ 482 h 1702"/>
                  <a:gd name="T100" fmla="*/ 55 w 1098"/>
                  <a:gd name="T101" fmla="*/ 417 h 1702"/>
                  <a:gd name="T102" fmla="*/ 350 w 1098"/>
                  <a:gd name="T103" fmla="*/ 60 h 1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98" h="1702">
                    <a:moveTo>
                      <a:pt x="350" y="60"/>
                    </a:moveTo>
                    <a:lnTo>
                      <a:pt x="350" y="60"/>
                    </a:lnTo>
                    <a:lnTo>
                      <a:pt x="361" y="47"/>
                    </a:lnTo>
                    <a:lnTo>
                      <a:pt x="374" y="35"/>
                    </a:lnTo>
                    <a:lnTo>
                      <a:pt x="387" y="26"/>
                    </a:lnTo>
                    <a:lnTo>
                      <a:pt x="401" y="18"/>
                    </a:lnTo>
                    <a:lnTo>
                      <a:pt x="416" y="12"/>
                    </a:lnTo>
                    <a:lnTo>
                      <a:pt x="431" y="7"/>
                    </a:lnTo>
                    <a:lnTo>
                      <a:pt x="448" y="4"/>
                    </a:lnTo>
                    <a:lnTo>
                      <a:pt x="464" y="2"/>
                    </a:lnTo>
                    <a:lnTo>
                      <a:pt x="480" y="1"/>
                    </a:lnTo>
                    <a:lnTo>
                      <a:pt x="498" y="0"/>
                    </a:lnTo>
                    <a:lnTo>
                      <a:pt x="531" y="0"/>
                    </a:lnTo>
                    <a:lnTo>
                      <a:pt x="565" y="1"/>
                    </a:lnTo>
                    <a:lnTo>
                      <a:pt x="597" y="0"/>
                    </a:lnTo>
                    <a:lnTo>
                      <a:pt x="597" y="0"/>
                    </a:lnTo>
                    <a:lnTo>
                      <a:pt x="648" y="1"/>
                    </a:lnTo>
                    <a:lnTo>
                      <a:pt x="698" y="1"/>
                    </a:lnTo>
                    <a:lnTo>
                      <a:pt x="749" y="0"/>
                    </a:lnTo>
                    <a:lnTo>
                      <a:pt x="800" y="1"/>
                    </a:lnTo>
                    <a:lnTo>
                      <a:pt x="825" y="2"/>
                    </a:lnTo>
                    <a:lnTo>
                      <a:pt x="850" y="3"/>
                    </a:lnTo>
                    <a:lnTo>
                      <a:pt x="875" y="6"/>
                    </a:lnTo>
                    <a:lnTo>
                      <a:pt x="900" y="9"/>
                    </a:lnTo>
                    <a:lnTo>
                      <a:pt x="925" y="14"/>
                    </a:lnTo>
                    <a:lnTo>
                      <a:pt x="948" y="20"/>
                    </a:lnTo>
                    <a:lnTo>
                      <a:pt x="973" y="27"/>
                    </a:lnTo>
                    <a:lnTo>
                      <a:pt x="997" y="37"/>
                    </a:lnTo>
                    <a:lnTo>
                      <a:pt x="997" y="37"/>
                    </a:lnTo>
                    <a:lnTo>
                      <a:pt x="1011" y="43"/>
                    </a:lnTo>
                    <a:lnTo>
                      <a:pt x="1023" y="52"/>
                    </a:lnTo>
                    <a:lnTo>
                      <a:pt x="1035" y="61"/>
                    </a:lnTo>
                    <a:lnTo>
                      <a:pt x="1046" y="72"/>
                    </a:lnTo>
                    <a:lnTo>
                      <a:pt x="1055" y="83"/>
                    </a:lnTo>
                    <a:lnTo>
                      <a:pt x="1062" y="96"/>
                    </a:lnTo>
                    <a:lnTo>
                      <a:pt x="1070" y="109"/>
                    </a:lnTo>
                    <a:lnTo>
                      <a:pt x="1075" y="123"/>
                    </a:lnTo>
                    <a:lnTo>
                      <a:pt x="1081" y="137"/>
                    </a:lnTo>
                    <a:lnTo>
                      <a:pt x="1085" y="152"/>
                    </a:lnTo>
                    <a:lnTo>
                      <a:pt x="1089" y="168"/>
                    </a:lnTo>
                    <a:lnTo>
                      <a:pt x="1091" y="183"/>
                    </a:lnTo>
                    <a:lnTo>
                      <a:pt x="1096" y="213"/>
                    </a:lnTo>
                    <a:lnTo>
                      <a:pt x="1098" y="242"/>
                    </a:lnTo>
                    <a:lnTo>
                      <a:pt x="1098" y="242"/>
                    </a:lnTo>
                    <a:lnTo>
                      <a:pt x="1098" y="373"/>
                    </a:lnTo>
                    <a:lnTo>
                      <a:pt x="1098" y="503"/>
                    </a:lnTo>
                    <a:lnTo>
                      <a:pt x="1098" y="633"/>
                    </a:lnTo>
                    <a:lnTo>
                      <a:pt x="1097" y="698"/>
                    </a:lnTo>
                    <a:lnTo>
                      <a:pt x="1096" y="763"/>
                    </a:lnTo>
                    <a:lnTo>
                      <a:pt x="1096" y="763"/>
                    </a:lnTo>
                    <a:lnTo>
                      <a:pt x="1096" y="772"/>
                    </a:lnTo>
                    <a:lnTo>
                      <a:pt x="1095" y="778"/>
                    </a:lnTo>
                    <a:lnTo>
                      <a:pt x="1094" y="786"/>
                    </a:lnTo>
                    <a:lnTo>
                      <a:pt x="1091" y="791"/>
                    </a:lnTo>
                    <a:lnTo>
                      <a:pt x="1089" y="798"/>
                    </a:lnTo>
                    <a:lnTo>
                      <a:pt x="1086" y="803"/>
                    </a:lnTo>
                    <a:lnTo>
                      <a:pt x="1082" y="809"/>
                    </a:lnTo>
                    <a:lnTo>
                      <a:pt x="1077" y="813"/>
                    </a:lnTo>
                    <a:lnTo>
                      <a:pt x="1068" y="821"/>
                    </a:lnTo>
                    <a:lnTo>
                      <a:pt x="1056" y="827"/>
                    </a:lnTo>
                    <a:lnTo>
                      <a:pt x="1044" y="831"/>
                    </a:lnTo>
                    <a:lnTo>
                      <a:pt x="1031" y="834"/>
                    </a:lnTo>
                    <a:lnTo>
                      <a:pt x="1018" y="834"/>
                    </a:lnTo>
                    <a:lnTo>
                      <a:pt x="1005" y="832"/>
                    </a:lnTo>
                    <a:lnTo>
                      <a:pt x="993" y="828"/>
                    </a:lnTo>
                    <a:lnTo>
                      <a:pt x="982" y="823"/>
                    </a:lnTo>
                    <a:lnTo>
                      <a:pt x="977" y="818"/>
                    </a:lnTo>
                    <a:lnTo>
                      <a:pt x="972" y="814"/>
                    </a:lnTo>
                    <a:lnTo>
                      <a:pt x="968" y="810"/>
                    </a:lnTo>
                    <a:lnTo>
                      <a:pt x="965" y="804"/>
                    </a:lnTo>
                    <a:lnTo>
                      <a:pt x="961" y="798"/>
                    </a:lnTo>
                    <a:lnTo>
                      <a:pt x="959" y="791"/>
                    </a:lnTo>
                    <a:lnTo>
                      <a:pt x="958" y="785"/>
                    </a:lnTo>
                    <a:lnTo>
                      <a:pt x="957" y="776"/>
                    </a:lnTo>
                    <a:lnTo>
                      <a:pt x="957" y="776"/>
                    </a:lnTo>
                    <a:lnTo>
                      <a:pt x="955" y="714"/>
                    </a:lnTo>
                    <a:lnTo>
                      <a:pt x="954" y="653"/>
                    </a:lnTo>
                    <a:lnTo>
                      <a:pt x="954" y="528"/>
                    </a:lnTo>
                    <a:lnTo>
                      <a:pt x="955" y="404"/>
                    </a:lnTo>
                    <a:lnTo>
                      <a:pt x="955" y="341"/>
                    </a:lnTo>
                    <a:lnTo>
                      <a:pt x="954" y="279"/>
                    </a:lnTo>
                    <a:lnTo>
                      <a:pt x="954" y="279"/>
                    </a:lnTo>
                    <a:lnTo>
                      <a:pt x="902" y="278"/>
                    </a:lnTo>
                    <a:lnTo>
                      <a:pt x="902" y="278"/>
                    </a:lnTo>
                    <a:lnTo>
                      <a:pt x="902" y="934"/>
                    </a:lnTo>
                    <a:lnTo>
                      <a:pt x="902" y="1592"/>
                    </a:lnTo>
                    <a:lnTo>
                      <a:pt x="902" y="1592"/>
                    </a:lnTo>
                    <a:lnTo>
                      <a:pt x="902" y="1606"/>
                    </a:lnTo>
                    <a:lnTo>
                      <a:pt x="901" y="1620"/>
                    </a:lnTo>
                    <a:lnTo>
                      <a:pt x="896" y="1633"/>
                    </a:lnTo>
                    <a:lnTo>
                      <a:pt x="892" y="1645"/>
                    </a:lnTo>
                    <a:lnTo>
                      <a:pt x="886" y="1655"/>
                    </a:lnTo>
                    <a:lnTo>
                      <a:pt x="878" y="1666"/>
                    </a:lnTo>
                    <a:lnTo>
                      <a:pt x="868" y="1675"/>
                    </a:lnTo>
                    <a:lnTo>
                      <a:pt x="858" y="1684"/>
                    </a:lnTo>
                    <a:lnTo>
                      <a:pt x="848" y="1690"/>
                    </a:lnTo>
                    <a:lnTo>
                      <a:pt x="836" y="1696"/>
                    </a:lnTo>
                    <a:lnTo>
                      <a:pt x="824" y="1699"/>
                    </a:lnTo>
                    <a:lnTo>
                      <a:pt x="811" y="1701"/>
                    </a:lnTo>
                    <a:lnTo>
                      <a:pt x="798" y="1702"/>
                    </a:lnTo>
                    <a:lnTo>
                      <a:pt x="785" y="1701"/>
                    </a:lnTo>
                    <a:lnTo>
                      <a:pt x="772" y="1698"/>
                    </a:lnTo>
                    <a:lnTo>
                      <a:pt x="759" y="1692"/>
                    </a:lnTo>
                    <a:lnTo>
                      <a:pt x="759" y="1692"/>
                    </a:lnTo>
                    <a:lnTo>
                      <a:pt x="751" y="1690"/>
                    </a:lnTo>
                    <a:lnTo>
                      <a:pt x="746" y="1688"/>
                    </a:lnTo>
                    <a:lnTo>
                      <a:pt x="740" y="1685"/>
                    </a:lnTo>
                    <a:lnTo>
                      <a:pt x="736" y="1680"/>
                    </a:lnTo>
                    <a:lnTo>
                      <a:pt x="732" y="1676"/>
                    </a:lnTo>
                    <a:lnTo>
                      <a:pt x="728" y="1671"/>
                    </a:lnTo>
                    <a:lnTo>
                      <a:pt x="724" y="1660"/>
                    </a:lnTo>
                    <a:lnTo>
                      <a:pt x="721" y="1648"/>
                    </a:lnTo>
                    <a:lnTo>
                      <a:pt x="719" y="1635"/>
                    </a:lnTo>
                    <a:lnTo>
                      <a:pt x="716" y="1610"/>
                    </a:lnTo>
                    <a:lnTo>
                      <a:pt x="716" y="1610"/>
                    </a:lnTo>
                    <a:lnTo>
                      <a:pt x="714" y="1514"/>
                    </a:lnTo>
                    <a:lnTo>
                      <a:pt x="714" y="1416"/>
                    </a:lnTo>
                    <a:lnTo>
                      <a:pt x="715" y="1222"/>
                    </a:lnTo>
                    <a:lnTo>
                      <a:pt x="715" y="1126"/>
                    </a:lnTo>
                    <a:lnTo>
                      <a:pt x="715" y="1028"/>
                    </a:lnTo>
                    <a:lnTo>
                      <a:pt x="714" y="932"/>
                    </a:lnTo>
                    <a:lnTo>
                      <a:pt x="712" y="835"/>
                    </a:lnTo>
                    <a:lnTo>
                      <a:pt x="712" y="835"/>
                    </a:lnTo>
                    <a:lnTo>
                      <a:pt x="664" y="828"/>
                    </a:lnTo>
                    <a:lnTo>
                      <a:pt x="664" y="828"/>
                    </a:lnTo>
                    <a:lnTo>
                      <a:pt x="663" y="928"/>
                    </a:lnTo>
                    <a:lnTo>
                      <a:pt x="662" y="1028"/>
                    </a:lnTo>
                    <a:lnTo>
                      <a:pt x="662" y="1228"/>
                    </a:lnTo>
                    <a:lnTo>
                      <a:pt x="663" y="1428"/>
                    </a:lnTo>
                    <a:lnTo>
                      <a:pt x="662" y="1529"/>
                    </a:lnTo>
                    <a:lnTo>
                      <a:pt x="661" y="1628"/>
                    </a:lnTo>
                    <a:lnTo>
                      <a:pt x="661" y="1628"/>
                    </a:lnTo>
                    <a:lnTo>
                      <a:pt x="659" y="1638"/>
                    </a:lnTo>
                    <a:lnTo>
                      <a:pt x="656" y="1647"/>
                    </a:lnTo>
                    <a:lnTo>
                      <a:pt x="651" y="1654"/>
                    </a:lnTo>
                    <a:lnTo>
                      <a:pt x="647" y="1662"/>
                    </a:lnTo>
                    <a:lnTo>
                      <a:pt x="642" y="1670"/>
                    </a:lnTo>
                    <a:lnTo>
                      <a:pt x="636" y="1675"/>
                    </a:lnTo>
                    <a:lnTo>
                      <a:pt x="630" y="1680"/>
                    </a:lnTo>
                    <a:lnTo>
                      <a:pt x="622" y="1686"/>
                    </a:lnTo>
                    <a:lnTo>
                      <a:pt x="616" y="1689"/>
                    </a:lnTo>
                    <a:lnTo>
                      <a:pt x="607" y="1693"/>
                    </a:lnTo>
                    <a:lnTo>
                      <a:pt x="599" y="1696"/>
                    </a:lnTo>
                    <a:lnTo>
                      <a:pt x="591" y="1698"/>
                    </a:lnTo>
                    <a:lnTo>
                      <a:pt x="582" y="1700"/>
                    </a:lnTo>
                    <a:lnTo>
                      <a:pt x="573" y="1700"/>
                    </a:lnTo>
                    <a:lnTo>
                      <a:pt x="556" y="1700"/>
                    </a:lnTo>
                    <a:lnTo>
                      <a:pt x="539" y="1698"/>
                    </a:lnTo>
                    <a:lnTo>
                      <a:pt x="530" y="1696"/>
                    </a:lnTo>
                    <a:lnTo>
                      <a:pt x="522" y="1692"/>
                    </a:lnTo>
                    <a:lnTo>
                      <a:pt x="514" y="1689"/>
                    </a:lnTo>
                    <a:lnTo>
                      <a:pt x="507" y="1685"/>
                    </a:lnTo>
                    <a:lnTo>
                      <a:pt x="500" y="1679"/>
                    </a:lnTo>
                    <a:lnTo>
                      <a:pt x="493" y="1674"/>
                    </a:lnTo>
                    <a:lnTo>
                      <a:pt x="488" y="1668"/>
                    </a:lnTo>
                    <a:lnTo>
                      <a:pt x="482" y="1662"/>
                    </a:lnTo>
                    <a:lnTo>
                      <a:pt x="478" y="1654"/>
                    </a:lnTo>
                    <a:lnTo>
                      <a:pt x="474" y="1647"/>
                    </a:lnTo>
                    <a:lnTo>
                      <a:pt x="472" y="1638"/>
                    </a:lnTo>
                    <a:lnTo>
                      <a:pt x="469" y="1629"/>
                    </a:lnTo>
                    <a:lnTo>
                      <a:pt x="468" y="1620"/>
                    </a:lnTo>
                    <a:lnTo>
                      <a:pt x="468" y="1610"/>
                    </a:lnTo>
                    <a:lnTo>
                      <a:pt x="468" y="1610"/>
                    </a:lnTo>
                    <a:lnTo>
                      <a:pt x="467" y="1256"/>
                    </a:lnTo>
                    <a:lnTo>
                      <a:pt x="467" y="901"/>
                    </a:lnTo>
                    <a:lnTo>
                      <a:pt x="467" y="547"/>
                    </a:lnTo>
                    <a:lnTo>
                      <a:pt x="466" y="192"/>
                    </a:lnTo>
                    <a:lnTo>
                      <a:pt x="466" y="192"/>
                    </a:lnTo>
                    <a:lnTo>
                      <a:pt x="423" y="240"/>
                    </a:lnTo>
                    <a:lnTo>
                      <a:pt x="380" y="289"/>
                    </a:lnTo>
                    <a:lnTo>
                      <a:pt x="340" y="339"/>
                    </a:lnTo>
                    <a:lnTo>
                      <a:pt x="299" y="388"/>
                    </a:lnTo>
                    <a:lnTo>
                      <a:pt x="259" y="438"/>
                    </a:lnTo>
                    <a:lnTo>
                      <a:pt x="217" y="487"/>
                    </a:lnTo>
                    <a:lnTo>
                      <a:pt x="175" y="535"/>
                    </a:lnTo>
                    <a:lnTo>
                      <a:pt x="153" y="559"/>
                    </a:lnTo>
                    <a:lnTo>
                      <a:pt x="130" y="581"/>
                    </a:lnTo>
                    <a:lnTo>
                      <a:pt x="130" y="581"/>
                    </a:lnTo>
                    <a:lnTo>
                      <a:pt x="124" y="586"/>
                    </a:lnTo>
                    <a:lnTo>
                      <a:pt x="117" y="590"/>
                    </a:lnTo>
                    <a:lnTo>
                      <a:pt x="109" y="593"/>
                    </a:lnTo>
                    <a:lnTo>
                      <a:pt x="103" y="595"/>
                    </a:lnTo>
                    <a:lnTo>
                      <a:pt x="96" y="597"/>
                    </a:lnTo>
                    <a:lnTo>
                      <a:pt x="89" y="597"/>
                    </a:lnTo>
                    <a:lnTo>
                      <a:pt x="82" y="597"/>
                    </a:lnTo>
                    <a:lnTo>
                      <a:pt x="76" y="597"/>
                    </a:lnTo>
                    <a:lnTo>
                      <a:pt x="62" y="594"/>
                    </a:lnTo>
                    <a:lnTo>
                      <a:pt x="49" y="589"/>
                    </a:lnTo>
                    <a:lnTo>
                      <a:pt x="37" y="581"/>
                    </a:lnTo>
                    <a:lnTo>
                      <a:pt x="27" y="573"/>
                    </a:lnTo>
                    <a:lnTo>
                      <a:pt x="17" y="562"/>
                    </a:lnTo>
                    <a:lnTo>
                      <a:pt x="10" y="550"/>
                    </a:lnTo>
                    <a:lnTo>
                      <a:pt x="4" y="537"/>
                    </a:lnTo>
                    <a:lnTo>
                      <a:pt x="1" y="524"/>
                    </a:lnTo>
                    <a:lnTo>
                      <a:pt x="0" y="516"/>
                    </a:lnTo>
                    <a:lnTo>
                      <a:pt x="0" y="510"/>
                    </a:lnTo>
                    <a:lnTo>
                      <a:pt x="0" y="503"/>
                    </a:lnTo>
                    <a:lnTo>
                      <a:pt x="2" y="496"/>
                    </a:lnTo>
                    <a:lnTo>
                      <a:pt x="4" y="489"/>
                    </a:lnTo>
                    <a:lnTo>
                      <a:pt x="7" y="482"/>
                    </a:lnTo>
                    <a:lnTo>
                      <a:pt x="11" y="475"/>
                    </a:lnTo>
                    <a:lnTo>
                      <a:pt x="15" y="469"/>
                    </a:lnTo>
                    <a:lnTo>
                      <a:pt x="15" y="469"/>
                    </a:lnTo>
                    <a:lnTo>
                      <a:pt x="55" y="417"/>
                    </a:lnTo>
                    <a:lnTo>
                      <a:pt x="96" y="365"/>
                    </a:lnTo>
                    <a:lnTo>
                      <a:pt x="181" y="263"/>
                    </a:lnTo>
                    <a:lnTo>
                      <a:pt x="266" y="162"/>
                    </a:lnTo>
                    <a:lnTo>
                      <a:pt x="350" y="60"/>
                    </a:lnTo>
                    <a:lnTo>
                      <a:pt x="350" y="60"/>
                    </a:lnTo>
                    <a:close/>
                  </a:path>
                </a:pathLst>
              </a:custGeom>
              <a:grp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92"/>
              <p:cNvSpPr>
                <a:spLocks/>
              </p:cNvSpPr>
              <p:nvPr/>
            </p:nvSpPr>
            <p:spPr bwMode="auto">
              <a:xfrm flipH="1">
                <a:off x="3508154" y="3246393"/>
                <a:ext cx="274281" cy="274281"/>
              </a:xfrm>
              <a:custGeom>
                <a:avLst/>
                <a:gdLst>
                  <a:gd name="T0" fmla="*/ 105 w 339"/>
                  <a:gd name="T1" fmla="*/ 13 h 335"/>
                  <a:gd name="T2" fmla="*/ 125 w 339"/>
                  <a:gd name="T3" fmla="*/ 5 h 335"/>
                  <a:gd name="T4" fmla="*/ 146 w 339"/>
                  <a:gd name="T5" fmla="*/ 1 h 335"/>
                  <a:gd name="T6" fmla="*/ 168 w 339"/>
                  <a:gd name="T7" fmla="*/ 0 h 335"/>
                  <a:gd name="T8" fmla="*/ 188 w 339"/>
                  <a:gd name="T9" fmla="*/ 1 h 335"/>
                  <a:gd name="T10" fmla="*/ 209 w 339"/>
                  <a:gd name="T11" fmla="*/ 5 h 335"/>
                  <a:gd name="T12" fmla="*/ 248 w 339"/>
                  <a:gd name="T13" fmla="*/ 21 h 335"/>
                  <a:gd name="T14" fmla="*/ 282 w 339"/>
                  <a:gd name="T15" fmla="*/ 44 h 335"/>
                  <a:gd name="T16" fmla="*/ 311 w 339"/>
                  <a:gd name="T17" fmla="*/ 76 h 335"/>
                  <a:gd name="T18" fmla="*/ 321 w 339"/>
                  <a:gd name="T19" fmla="*/ 93 h 335"/>
                  <a:gd name="T20" fmla="*/ 330 w 339"/>
                  <a:gd name="T21" fmla="*/ 113 h 335"/>
                  <a:gd name="T22" fmla="*/ 337 w 339"/>
                  <a:gd name="T23" fmla="*/ 133 h 335"/>
                  <a:gd name="T24" fmla="*/ 339 w 339"/>
                  <a:gd name="T25" fmla="*/ 154 h 335"/>
                  <a:gd name="T26" fmla="*/ 339 w 339"/>
                  <a:gd name="T27" fmla="*/ 175 h 335"/>
                  <a:gd name="T28" fmla="*/ 339 w 339"/>
                  <a:gd name="T29" fmla="*/ 188 h 335"/>
                  <a:gd name="T30" fmla="*/ 336 w 339"/>
                  <a:gd name="T31" fmla="*/ 212 h 335"/>
                  <a:gd name="T32" fmla="*/ 329 w 339"/>
                  <a:gd name="T33" fmla="*/ 235 h 335"/>
                  <a:gd name="T34" fmla="*/ 318 w 339"/>
                  <a:gd name="T35" fmla="*/ 256 h 335"/>
                  <a:gd name="T36" fmla="*/ 304 w 339"/>
                  <a:gd name="T37" fmla="*/ 274 h 335"/>
                  <a:gd name="T38" fmla="*/ 288 w 339"/>
                  <a:gd name="T39" fmla="*/ 290 h 335"/>
                  <a:gd name="T40" fmla="*/ 269 w 339"/>
                  <a:gd name="T41" fmla="*/ 303 h 335"/>
                  <a:gd name="T42" fmla="*/ 249 w 339"/>
                  <a:gd name="T43" fmla="*/ 315 h 335"/>
                  <a:gd name="T44" fmla="*/ 227 w 339"/>
                  <a:gd name="T45" fmla="*/ 324 h 335"/>
                  <a:gd name="T46" fmla="*/ 204 w 339"/>
                  <a:gd name="T47" fmla="*/ 330 h 335"/>
                  <a:gd name="T48" fmla="*/ 182 w 339"/>
                  <a:gd name="T49" fmla="*/ 334 h 335"/>
                  <a:gd name="T50" fmla="*/ 158 w 339"/>
                  <a:gd name="T51" fmla="*/ 335 h 335"/>
                  <a:gd name="T52" fmla="*/ 134 w 339"/>
                  <a:gd name="T53" fmla="*/ 331 h 335"/>
                  <a:gd name="T54" fmla="*/ 111 w 339"/>
                  <a:gd name="T55" fmla="*/ 326 h 335"/>
                  <a:gd name="T56" fmla="*/ 89 w 339"/>
                  <a:gd name="T57" fmla="*/ 317 h 335"/>
                  <a:gd name="T58" fmla="*/ 70 w 339"/>
                  <a:gd name="T59" fmla="*/ 304 h 335"/>
                  <a:gd name="T60" fmla="*/ 60 w 339"/>
                  <a:gd name="T61" fmla="*/ 297 h 335"/>
                  <a:gd name="T62" fmla="*/ 43 w 339"/>
                  <a:gd name="T63" fmla="*/ 282 h 335"/>
                  <a:gd name="T64" fmla="*/ 30 w 339"/>
                  <a:gd name="T65" fmla="*/ 265 h 335"/>
                  <a:gd name="T66" fmla="*/ 18 w 339"/>
                  <a:gd name="T67" fmla="*/ 247 h 335"/>
                  <a:gd name="T68" fmla="*/ 9 w 339"/>
                  <a:gd name="T69" fmla="*/ 227 h 335"/>
                  <a:gd name="T70" fmla="*/ 4 w 339"/>
                  <a:gd name="T71" fmla="*/ 207 h 335"/>
                  <a:gd name="T72" fmla="*/ 1 w 339"/>
                  <a:gd name="T73" fmla="*/ 185 h 335"/>
                  <a:gd name="T74" fmla="*/ 2 w 339"/>
                  <a:gd name="T75" fmla="*/ 142 h 335"/>
                  <a:gd name="T76" fmla="*/ 9 w 339"/>
                  <a:gd name="T77" fmla="*/ 110 h 335"/>
                  <a:gd name="T78" fmla="*/ 18 w 339"/>
                  <a:gd name="T79" fmla="*/ 91 h 335"/>
                  <a:gd name="T80" fmla="*/ 29 w 339"/>
                  <a:gd name="T81" fmla="*/ 71 h 335"/>
                  <a:gd name="T82" fmla="*/ 42 w 339"/>
                  <a:gd name="T83" fmla="*/ 55 h 335"/>
                  <a:gd name="T84" fmla="*/ 57 w 339"/>
                  <a:gd name="T85" fmla="*/ 40 h 335"/>
                  <a:gd name="T86" fmla="*/ 74 w 339"/>
                  <a:gd name="T87" fmla="*/ 27 h 335"/>
                  <a:gd name="T88" fmla="*/ 94 w 339"/>
                  <a:gd name="T89" fmla="*/ 17 h 335"/>
                  <a:gd name="T90" fmla="*/ 105 w 339"/>
                  <a:gd name="T91" fmla="*/ 1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9" h="335">
                    <a:moveTo>
                      <a:pt x="105" y="13"/>
                    </a:moveTo>
                    <a:lnTo>
                      <a:pt x="105" y="13"/>
                    </a:lnTo>
                    <a:lnTo>
                      <a:pt x="114" y="9"/>
                    </a:lnTo>
                    <a:lnTo>
                      <a:pt x="125" y="5"/>
                    </a:lnTo>
                    <a:lnTo>
                      <a:pt x="135" y="3"/>
                    </a:lnTo>
                    <a:lnTo>
                      <a:pt x="146" y="1"/>
                    </a:lnTo>
                    <a:lnTo>
                      <a:pt x="157" y="0"/>
                    </a:lnTo>
                    <a:lnTo>
                      <a:pt x="168" y="0"/>
                    </a:lnTo>
                    <a:lnTo>
                      <a:pt x="177" y="0"/>
                    </a:lnTo>
                    <a:lnTo>
                      <a:pt x="188" y="1"/>
                    </a:lnTo>
                    <a:lnTo>
                      <a:pt x="198" y="2"/>
                    </a:lnTo>
                    <a:lnTo>
                      <a:pt x="209" y="5"/>
                    </a:lnTo>
                    <a:lnTo>
                      <a:pt x="228" y="12"/>
                    </a:lnTo>
                    <a:lnTo>
                      <a:pt x="248" y="21"/>
                    </a:lnTo>
                    <a:lnTo>
                      <a:pt x="266" y="31"/>
                    </a:lnTo>
                    <a:lnTo>
                      <a:pt x="282" y="44"/>
                    </a:lnTo>
                    <a:lnTo>
                      <a:pt x="298" y="60"/>
                    </a:lnTo>
                    <a:lnTo>
                      <a:pt x="311" y="76"/>
                    </a:lnTo>
                    <a:lnTo>
                      <a:pt x="317" y="84"/>
                    </a:lnTo>
                    <a:lnTo>
                      <a:pt x="321" y="93"/>
                    </a:lnTo>
                    <a:lnTo>
                      <a:pt x="327" y="103"/>
                    </a:lnTo>
                    <a:lnTo>
                      <a:pt x="330" y="113"/>
                    </a:lnTo>
                    <a:lnTo>
                      <a:pt x="333" y="122"/>
                    </a:lnTo>
                    <a:lnTo>
                      <a:pt x="337" y="133"/>
                    </a:lnTo>
                    <a:lnTo>
                      <a:pt x="338" y="143"/>
                    </a:lnTo>
                    <a:lnTo>
                      <a:pt x="339" y="154"/>
                    </a:lnTo>
                    <a:lnTo>
                      <a:pt x="339" y="165"/>
                    </a:lnTo>
                    <a:lnTo>
                      <a:pt x="339" y="175"/>
                    </a:lnTo>
                    <a:lnTo>
                      <a:pt x="339" y="175"/>
                    </a:lnTo>
                    <a:lnTo>
                      <a:pt x="339" y="188"/>
                    </a:lnTo>
                    <a:lnTo>
                      <a:pt x="338" y="200"/>
                    </a:lnTo>
                    <a:lnTo>
                      <a:pt x="336" y="212"/>
                    </a:lnTo>
                    <a:lnTo>
                      <a:pt x="332" y="224"/>
                    </a:lnTo>
                    <a:lnTo>
                      <a:pt x="329" y="235"/>
                    </a:lnTo>
                    <a:lnTo>
                      <a:pt x="324" y="245"/>
                    </a:lnTo>
                    <a:lnTo>
                      <a:pt x="318" y="256"/>
                    </a:lnTo>
                    <a:lnTo>
                      <a:pt x="312" y="264"/>
                    </a:lnTo>
                    <a:lnTo>
                      <a:pt x="304" y="274"/>
                    </a:lnTo>
                    <a:lnTo>
                      <a:pt x="297" y="282"/>
                    </a:lnTo>
                    <a:lnTo>
                      <a:pt x="288" y="290"/>
                    </a:lnTo>
                    <a:lnTo>
                      <a:pt x="279" y="297"/>
                    </a:lnTo>
                    <a:lnTo>
                      <a:pt x="269" y="303"/>
                    </a:lnTo>
                    <a:lnTo>
                      <a:pt x="260" y="310"/>
                    </a:lnTo>
                    <a:lnTo>
                      <a:pt x="249" y="315"/>
                    </a:lnTo>
                    <a:lnTo>
                      <a:pt x="239" y="319"/>
                    </a:lnTo>
                    <a:lnTo>
                      <a:pt x="227" y="324"/>
                    </a:lnTo>
                    <a:lnTo>
                      <a:pt x="216" y="327"/>
                    </a:lnTo>
                    <a:lnTo>
                      <a:pt x="204" y="330"/>
                    </a:lnTo>
                    <a:lnTo>
                      <a:pt x="194" y="332"/>
                    </a:lnTo>
                    <a:lnTo>
                      <a:pt x="182" y="334"/>
                    </a:lnTo>
                    <a:lnTo>
                      <a:pt x="170" y="335"/>
                    </a:lnTo>
                    <a:lnTo>
                      <a:pt x="158" y="335"/>
                    </a:lnTo>
                    <a:lnTo>
                      <a:pt x="146" y="334"/>
                    </a:lnTo>
                    <a:lnTo>
                      <a:pt x="134" y="331"/>
                    </a:lnTo>
                    <a:lnTo>
                      <a:pt x="123" y="329"/>
                    </a:lnTo>
                    <a:lnTo>
                      <a:pt x="111" y="326"/>
                    </a:lnTo>
                    <a:lnTo>
                      <a:pt x="100" y="322"/>
                    </a:lnTo>
                    <a:lnTo>
                      <a:pt x="89" y="317"/>
                    </a:lnTo>
                    <a:lnTo>
                      <a:pt x="80" y="311"/>
                    </a:lnTo>
                    <a:lnTo>
                      <a:pt x="70" y="304"/>
                    </a:lnTo>
                    <a:lnTo>
                      <a:pt x="60" y="297"/>
                    </a:lnTo>
                    <a:lnTo>
                      <a:pt x="60" y="297"/>
                    </a:lnTo>
                    <a:lnTo>
                      <a:pt x="52" y="290"/>
                    </a:lnTo>
                    <a:lnTo>
                      <a:pt x="43" y="282"/>
                    </a:lnTo>
                    <a:lnTo>
                      <a:pt x="36" y="274"/>
                    </a:lnTo>
                    <a:lnTo>
                      <a:pt x="30" y="265"/>
                    </a:lnTo>
                    <a:lnTo>
                      <a:pt x="23" y="257"/>
                    </a:lnTo>
                    <a:lnTo>
                      <a:pt x="18" y="247"/>
                    </a:lnTo>
                    <a:lnTo>
                      <a:pt x="14" y="237"/>
                    </a:lnTo>
                    <a:lnTo>
                      <a:pt x="9" y="227"/>
                    </a:lnTo>
                    <a:lnTo>
                      <a:pt x="6" y="217"/>
                    </a:lnTo>
                    <a:lnTo>
                      <a:pt x="4" y="207"/>
                    </a:lnTo>
                    <a:lnTo>
                      <a:pt x="2" y="196"/>
                    </a:lnTo>
                    <a:lnTo>
                      <a:pt x="1" y="185"/>
                    </a:lnTo>
                    <a:lnTo>
                      <a:pt x="0" y="164"/>
                    </a:lnTo>
                    <a:lnTo>
                      <a:pt x="2" y="142"/>
                    </a:lnTo>
                    <a:lnTo>
                      <a:pt x="6" y="120"/>
                    </a:lnTo>
                    <a:lnTo>
                      <a:pt x="9" y="110"/>
                    </a:lnTo>
                    <a:lnTo>
                      <a:pt x="14" y="101"/>
                    </a:lnTo>
                    <a:lnTo>
                      <a:pt x="18" y="91"/>
                    </a:lnTo>
                    <a:lnTo>
                      <a:pt x="22" y="81"/>
                    </a:lnTo>
                    <a:lnTo>
                      <a:pt x="29" y="71"/>
                    </a:lnTo>
                    <a:lnTo>
                      <a:pt x="34" y="63"/>
                    </a:lnTo>
                    <a:lnTo>
                      <a:pt x="42" y="55"/>
                    </a:lnTo>
                    <a:lnTo>
                      <a:pt x="48" y="48"/>
                    </a:lnTo>
                    <a:lnTo>
                      <a:pt x="57" y="40"/>
                    </a:lnTo>
                    <a:lnTo>
                      <a:pt x="65" y="34"/>
                    </a:lnTo>
                    <a:lnTo>
                      <a:pt x="74" y="27"/>
                    </a:lnTo>
                    <a:lnTo>
                      <a:pt x="84" y="22"/>
                    </a:lnTo>
                    <a:lnTo>
                      <a:pt x="94" y="17"/>
                    </a:lnTo>
                    <a:lnTo>
                      <a:pt x="105" y="13"/>
                    </a:lnTo>
                    <a:lnTo>
                      <a:pt x="105" y="13"/>
                    </a:lnTo>
                    <a:close/>
                  </a:path>
                </a:pathLst>
              </a:custGeom>
              <a:grp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4" name="Group 3"/>
          <p:cNvGrpSpPr/>
          <p:nvPr/>
        </p:nvGrpSpPr>
        <p:grpSpPr>
          <a:xfrm>
            <a:off x="4630696" y="5211871"/>
            <a:ext cx="1699473" cy="1412887"/>
            <a:chOff x="2400197" y="4901880"/>
            <a:chExt cx="2086913" cy="1721550"/>
          </a:xfrm>
        </p:grpSpPr>
        <p:grpSp>
          <p:nvGrpSpPr>
            <p:cNvPr id="81" name="Group 80"/>
            <p:cNvGrpSpPr/>
            <p:nvPr/>
          </p:nvGrpSpPr>
          <p:grpSpPr>
            <a:xfrm>
              <a:off x="2400197" y="4901880"/>
              <a:ext cx="2086913" cy="1721550"/>
              <a:chOff x="678912" y="4957358"/>
              <a:chExt cx="2086913" cy="1721550"/>
            </a:xfrm>
          </p:grpSpPr>
          <p:sp>
            <p:nvSpPr>
              <p:cNvPr id="82" name="Rectangle 81"/>
              <p:cNvSpPr>
                <a:spLocks/>
              </p:cNvSpPr>
              <p:nvPr/>
            </p:nvSpPr>
            <p:spPr bwMode="auto">
              <a:xfrm>
                <a:off x="678912" y="4983819"/>
                <a:ext cx="2086913" cy="1695089"/>
              </a:xfrm>
              <a:prstGeom prst="rect">
                <a:avLst/>
              </a:prstGeom>
              <a:solidFill>
                <a:srgbClr val="563F6A"/>
              </a:solidFill>
              <a:ln w="10795" cap="flat" cmpd="sng" algn="ctr">
                <a:noFill/>
                <a:prstDash val="solid"/>
                <a:headEnd type="none" w="med" len="med"/>
                <a:tailEnd type="none" w="med" len="med"/>
              </a:ln>
              <a:effectLst/>
            </p:spPr>
            <p:txBody>
              <a:bodyPr vert="horz" wrap="square" lIns="137101" tIns="91401" rIns="91401" bIns="46616" numCol="1" rtlCol="0" anchor="b" anchorCtr="0" compatLnSpc="1">
                <a:prstTxWarp prst="textNoShape">
                  <a:avLst/>
                </a:prstTxWarp>
              </a:bodyPr>
              <a:lstStyle/>
              <a:p>
                <a:pPr algn="ctr" defTabSz="932364">
                  <a:lnSpc>
                    <a:spcPct val="90000"/>
                  </a:lnSpc>
                  <a:defRPr/>
                </a:pPr>
                <a:r>
                  <a:rPr lang="zh-CN" altLang="en-US" sz="2400" kern="0" spc="-50" dirty="0">
                    <a:solidFill>
                      <a:prstClr val="white"/>
                    </a:solidFill>
                    <a:latin typeface="Segoe UI Light"/>
                  </a:rPr>
                  <a:t>容</a:t>
                </a:r>
                <a:r>
                  <a:rPr lang="zh-CN" altLang="en-US" sz="2400" kern="0" spc="-50" dirty="0" smtClean="0">
                    <a:solidFill>
                      <a:prstClr val="white"/>
                    </a:solidFill>
                    <a:latin typeface="Segoe UI Light"/>
                  </a:rPr>
                  <a:t>易错乱</a:t>
                </a:r>
                <a:endParaRPr lang="en-US" sz="2400" kern="0" spc="-50" dirty="0" smtClean="0">
                  <a:solidFill>
                    <a:prstClr val="white"/>
                  </a:solidFill>
                  <a:latin typeface="Segoe UI Light"/>
                </a:endParaRPr>
              </a:p>
            </p:txBody>
          </p:sp>
          <p:sp>
            <p:nvSpPr>
              <p:cNvPr id="84" name="圆角矩形 4"/>
              <p:cNvSpPr/>
              <p:nvPr/>
            </p:nvSpPr>
            <p:spPr bwMode="auto">
              <a:xfrm>
                <a:off x="1268272" y="4957358"/>
                <a:ext cx="1017001" cy="1141186"/>
              </a:xfrm>
              <a:prstGeom prst="roundRect">
                <a:avLst>
                  <a:gd name="adj" fmla="val 12069"/>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pic>
          <p:nvPicPr>
            <p:cNvPr id="9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59775" y="5147332"/>
              <a:ext cx="851715" cy="85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3" name="Group 82"/>
          <p:cNvGrpSpPr/>
          <p:nvPr/>
        </p:nvGrpSpPr>
        <p:grpSpPr>
          <a:xfrm>
            <a:off x="-1" y="276877"/>
            <a:ext cx="4218555" cy="1285214"/>
            <a:chOff x="0" y="276877"/>
            <a:chExt cx="4024078" cy="1285214"/>
          </a:xfrm>
        </p:grpSpPr>
        <p:grpSp>
          <p:nvGrpSpPr>
            <p:cNvPr id="85" name="组合 7"/>
            <p:cNvGrpSpPr>
              <a:grpSpLocks/>
            </p:cNvGrpSpPr>
            <p:nvPr/>
          </p:nvGrpSpPr>
          <p:grpSpPr bwMode="auto">
            <a:xfrm>
              <a:off x="0" y="276877"/>
              <a:ext cx="2148114" cy="1285214"/>
              <a:chOff x="0" y="-47804"/>
              <a:chExt cx="4624578" cy="2940413"/>
            </a:xfrm>
          </p:grpSpPr>
          <p:grpSp>
            <p:nvGrpSpPr>
              <p:cNvPr id="90" name="组合 8"/>
              <p:cNvGrpSpPr>
                <a:grpSpLocks/>
              </p:cNvGrpSpPr>
              <p:nvPr/>
            </p:nvGrpSpPr>
            <p:grpSpPr bwMode="auto">
              <a:xfrm>
                <a:off x="0" y="-47804"/>
                <a:ext cx="4624578" cy="2940413"/>
                <a:chOff x="0" y="-14493"/>
                <a:chExt cx="772597" cy="891474"/>
              </a:xfrm>
            </p:grpSpPr>
            <p:sp>
              <p:nvSpPr>
                <p:cNvPr id="97" name="矩形 10"/>
                <p:cNvSpPr>
                  <a:spLocks noChangeArrowheads="1"/>
                </p:cNvSpPr>
                <p:nvPr/>
              </p:nvSpPr>
              <p:spPr bwMode="auto">
                <a:xfrm rot="5400000">
                  <a:off x="275371" y="-68167"/>
                  <a:ext cx="221855" cy="772597"/>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98" name="矩形 11"/>
                <p:cNvSpPr>
                  <a:spLocks noChangeArrowheads="1"/>
                </p:cNvSpPr>
                <p:nvPr/>
              </p:nvSpPr>
              <p:spPr bwMode="auto">
                <a:xfrm rot="5400000">
                  <a:off x="125464" y="-139957"/>
                  <a:ext cx="221855" cy="472783"/>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99" name="矩形 12"/>
                <p:cNvSpPr>
                  <a:spLocks noChangeArrowheads="1"/>
                </p:cNvSpPr>
                <p:nvPr/>
              </p:nvSpPr>
              <p:spPr bwMode="auto">
                <a:xfrm rot="5400000">
                  <a:off x="126510" y="308852"/>
                  <a:ext cx="219763" cy="472783"/>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100" name="矩形 13"/>
                <p:cNvSpPr>
                  <a:spLocks noChangeArrowheads="1"/>
                </p:cNvSpPr>
                <p:nvPr/>
              </p:nvSpPr>
              <p:spPr bwMode="auto">
                <a:xfrm rot="5400000">
                  <a:off x="125464" y="529662"/>
                  <a:ext cx="221855" cy="472783"/>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grpSp>
          <p:sp>
            <p:nvSpPr>
              <p:cNvPr id="96" name="燕尾形 9"/>
              <p:cNvSpPr>
                <a:spLocks noChangeArrowheads="1"/>
              </p:cNvSpPr>
              <p:nvPr/>
            </p:nvSpPr>
            <p:spPr bwMode="auto">
              <a:xfrm>
                <a:off x="3697225" y="747375"/>
                <a:ext cx="572898" cy="614403"/>
              </a:xfrm>
              <a:prstGeom prst="chevron">
                <a:avLst>
                  <a:gd name="adj" fmla="val 50000"/>
                </a:avLst>
              </a:prstGeom>
              <a:solidFill>
                <a:srgbClr val="E6E5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p>
            </p:txBody>
          </p:sp>
        </p:grpSp>
        <p:sp>
          <p:nvSpPr>
            <p:cNvPr id="88" name="矩形 15"/>
            <p:cNvSpPr>
              <a:spLocks noChangeArrowheads="1"/>
            </p:cNvSpPr>
            <p:nvPr/>
          </p:nvSpPr>
          <p:spPr bwMode="auto">
            <a:xfrm>
              <a:off x="2208962" y="500002"/>
              <a:ext cx="181511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Send Ahead</a:t>
              </a:r>
              <a:endParaRPr 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grpSp>
        <p:nvGrpSpPr>
          <p:cNvPr id="10" name="Group 9"/>
          <p:cNvGrpSpPr/>
          <p:nvPr/>
        </p:nvGrpSpPr>
        <p:grpSpPr>
          <a:xfrm>
            <a:off x="2337369" y="5203263"/>
            <a:ext cx="1790320" cy="1408455"/>
            <a:chOff x="4640570" y="5203262"/>
            <a:chExt cx="1790320" cy="1408455"/>
          </a:xfrm>
        </p:grpSpPr>
        <p:grpSp>
          <p:nvGrpSpPr>
            <p:cNvPr id="86" name="Group 85"/>
            <p:cNvGrpSpPr/>
            <p:nvPr/>
          </p:nvGrpSpPr>
          <p:grpSpPr>
            <a:xfrm>
              <a:off x="4640570" y="5203262"/>
              <a:ext cx="1790320" cy="1408455"/>
              <a:chOff x="678912" y="4957358"/>
              <a:chExt cx="2086913" cy="1721550"/>
            </a:xfrm>
          </p:grpSpPr>
          <p:sp>
            <p:nvSpPr>
              <p:cNvPr id="87" name="Rectangle 86"/>
              <p:cNvSpPr>
                <a:spLocks/>
              </p:cNvSpPr>
              <p:nvPr/>
            </p:nvSpPr>
            <p:spPr bwMode="auto">
              <a:xfrm>
                <a:off x="678912" y="4983819"/>
                <a:ext cx="2086913" cy="1695089"/>
              </a:xfrm>
              <a:prstGeom prst="rect">
                <a:avLst/>
              </a:prstGeom>
              <a:solidFill>
                <a:srgbClr val="563F6A"/>
              </a:solidFill>
              <a:ln w="10795" cap="flat" cmpd="sng" algn="ctr">
                <a:noFill/>
                <a:prstDash val="solid"/>
                <a:headEnd type="none" w="med" len="med"/>
                <a:tailEnd type="none" w="med" len="med"/>
              </a:ln>
              <a:effectLst/>
            </p:spPr>
            <p:txBody>
              <a:bodyPr vert="horz" wrap="square" lIns="137101" tIns="91401" rIns="91401" bIns="46616" numCol="1" rtlCol="0" anchor="b" anchorCtr="0" compatLnSpc="1">
                <a:prstTxWarp prst="textNoShape">
                  <a:avLst/>
                </a:prstTxWarp>
              </a:bodyPr>
              <a:lstStyle/>
              <a:p>
                <a:pPr algn="ctr" defTabSz="932364">
                  <a:lnSpc>
                    <a:spcPct val="90000"/>
                  </a:lnSpc>
                  <a:defRPr/>
                </a:pPr>
                <a:r>
                  <a:rPr lang="zh-CN" altLang="en-US" sz="2400" kern="0" spc="-50" dirty="0">
                    <a:solidFill>
                      <a:prstClr val="white"/>
                    </a:solidFill>
                    <a:latin typeface="Segoe UI Light"/>
                  </a:rPr>
                  <a:t>耗</a:t>
                </a:r>
                <a:r>
                  <a:rPr lang="zh-CN" altLang="en-US" sz="2400" kern="0" spc="-50" dirty="0" smtClean="0">
                    <a:solidFill>
                      <a:prstClr val="white"/>
                    </a:solidFill>
                    <a:latin typeface="Segoe UI Light"/>
                  </a:rPr>
                  <a:t>时长</a:t>
                </a:r>
                <a:endParaRPr lang="en-US" sz="2400" kern="0" spc="-50" dirty="0" smtClean="0">
                  <a:solidFill>
                    <a:prstClr val="white"/>
                  </a:solidFill>
                  <a:latin typeface="Segoe UI Light"/>
                </a:endParaRPr>
              </a:p>
            </p:txBody>
          </p:sp>
          <p:sp>
            <p:nvSpPr>
              <p:cNvPr id="89" name="圆角矩形 4"/>
              <p:cNvSpPr/>
              <p:nvPr/>
            </p:nvSpPr>
            <p:spPr bwMode="auto">
              <a:xfrm>
                <a:off x="1268272" y="4957358"/>
                <a:ext cx="1017001" cy="1141186"/>
              </a:xfrm>
              <a:prstGeom prst="roundRect">
                <a:avLst>
                  <a:gd name="adj" fmla="val 12069"/>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pic>
          <p:nvPicPr>
            <p:cNvPr id="101" name="Picture 100" descr="C:\Users\sakuu\Documents\Ballmer WPC\PNGS\Tim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86471" y="5274384"/>
              <a:ext cx="713322" cy="862519"/>
            </a:xfrm>
            <a:prstGeom prst="rect">
              <a:avLst/>
            </a:prstGeom>
            <a:solidFill>
              <a:srgbClr val="0070C0">
                <a:alpha val="0"/>
              </a:srgbClr>
            </a:solidFill>
            <a:ln>
              <a:noFill/>
            </a:ln>
            <a:extLst/>
          </p:spPr>
        </p:pic>
      </p:grpSp>
      <p:sp>
        <p:nvSpPr>
          <p:cNvPr id="103" name="Rectangle 102"/>
          <p:cNvSpPr>
            <a:spLocks/>
          </p:cNvSpPr>
          <p:nvPr/>
        </p:nvSpPr>
        <p:spPr bwMode="auto">
          <a:xfrm>
            <a:off x="160433" y="4631446"/>
            <a:ext cx="6158996" cy="522998"/>
          </a:xfrm>
          <a:prstGeom prst="rect">
            <a:avLst/>
          </a:prstGeom>
          <a:solidFill>
            <a:srgbClr val="563F6A"/>
          </a:solidFill>
          <a:ln w="10795" cap="flat" cmpd="sng" algn="ctr">
            <a:noFill/>
            <a:prstDash val="solid"/>
            <a:headEnd type="none" w="med" len="med"/>
            <a:tailEnd type="none" w="med" len="med"/>
          </a:ln>
          <a:effectLst/>
        </p:spPr>
        <p:txBody>
          <a:bodyPr vert="horz" wrap="square" lIns="137101" tIns="91401" rIns="91401" bIns="46616" numCol="1" rtlCol="0" anchor="b" anchorCtr="0" compatLnSpc="1">
            <a:prstTxWarp prst="textNoShape">
              <a:avLst/>
            </a:prstTxWarp>
          </a:bodyPr>
          <a:lstStyle/>
          <a:p>
            <a:pPr algn="ctr"/>
            <a:r>
              <a:rPr lang="zh-CN" altLang="en-US" sz="2400" dirty="0">
                <a:solidFill>
                  <a:schemeClr val="bg1"/>
                </a:solidFill>
              </a:rPr>
              <a:t>监控效果不理想</a:t>
            </a:r>
            <a:endParaRPr lang="en-US" sz="2400" dirty="0">
              <a:solidFill>
                <a:schemeClr val="bg1"/>
              </a:solidFill>
            </a:endParaRPr>
          </a:p>
        </p:txBody>
      </p:sp>
    </p:spTree>
    <p:extLst>
      <p:ext uri="{BB962C8B-B14F-4D97-AF65-F5344CB8AC3E}">
        <p14:creationId xmlns:p14="http://schemas.microsoft.com/office/powerpoint/2010/main" val="324574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5" presetClass="path" presetSubtype="0" accel="50000" decel="50000" fill="hold" grpId="0" nodeType="clickEffect">
                                  <p:stCondLst>
                                    <p:cond delay="0"/>
                                  </p:stCondLst>
                                  <p:childTnLst>
                                    <p:animMotion origin="layout" path="M -0.00026 -0.01782 L -0.45547 -0.35023 " pathEditMode="relative" rAng="0" ptsTypes="AA">
                                      <p:cBhvr>
                                        <p:cTn id="11" dur="500" fill="hold"/>
                                        <p:tgtEl>
                                          <p:spTgt spid="70"/>
                                        </p:tgtEl>
                                        <p:attrNameLst>
                                          <p:attrName>ppt_x</p:attrName>
                                          <p:attrName>ppt_y</p:attrName>
                                        </p:attrNameLst>
                                      </p:cBhvr>
                                      <p:rCtr x="-22760" y="-16620"/>
                                    </p:animMotion>
                                  </p:childTnLst>
                                </p:cTn>
                              </p:par>
                              <p:par>
                                <p:cTn id="12" presetID="19" presetClass="emph" presetSubtype="0" fill="hold" grpId="0" nodeType="withEffect">
                                  <p:stCondLst>
                                    <p:cond delay="0"/>
                                  </p:stCondLst>
                                  <p:childTnLst>
                                    <p:animClr clrSpc="rgb" dir="cw">
                                      <p:cBhvr override="childStyle">
                                        <p:cTn id="13" dur="500" fill="hold"/>
                                        <p:tgtEl>
                                          <p:spTgt spid="14"/>
                                        </p:tgtEl>
                                        <p:attrNameLst>
                                          <p:attrName>style.color</p:attrName>
                                        </p:attrNameLst>
                                      </p:cBhvr>
                                      <p:to>
                                        <a:srgbClr val="3C9DAD"/>
                                      </p:to>
                                    </p:animClr>
                                    <p:animClr clrSpc="rgb" dir="cw">
                                      <p:cBhvr>
                                        <p:cTn id="14" dur="500" fill="hold"/>
                                        <p:tgtEl>
                                          <p:spTgt spid="14"/>
                                        </p:tgtEl>
                                        <p:attrNameLst>
                                          <p:attrName>fillcolor</p:attrName>
                                        </p:attrNameLst>
                                      </p:cBhvr>
                                      <p:to>
                                        <a:srgbClr val="3C9DAD"/>
                                      </p:to>
                                    </p:animClr>
                                    <p:set>
                                      <p:cBhvr>
                                        <p:cTn id="15" dur="500" fill="hold"/>
                                        <p:tgtEl>
                                          <p:spTgt spid="14"/>
                                        </p:tgtEl>
                                        <p:attrNameLst>
                                          <p:attrName>fill.type</p:attrName>
                                        </p:attrNameLst>
                                      </p:cBhvr>
                                      <p:to>
                                        <p:strVal val="solid"/>
                                      </p:to>
                                    </p:set>
                                    <p:set>
                                      <p:cBhvr>
                                        <p:cTn id="16" dur="500" fill="hold"/>
                                        <p:tgtEl>
                                          <p:spTgt spid="14"/>
                                        </p:tgtEl>
                                        <p:attrNameLst>
                                          <p:attrName>fill.on</p:attrName>
                                        </p:attrNameLst>
                                      </p:cBhvr>
                                      <p:to>
                                        <p:strVal val="true"/>
                                      </p:to>
                                    </p:set>
                                  </p:childTnLst>
                                </p:cTn>
                              </p:par>
                            </p:childTnLst>
                          </p:cTn>
                        </p:par>
                        <p:par>
                          <p:cTn id="17" fill="hold">
                            <p:stCondLst>
                              <p:cond delay="500"/>
                            </p:stCondLst>
                            <p:childTnLst>
                              <p:par>
                                <p:cTn id="18" presetID="35" presetClass="path" presetSubtype="0" accel="50000" decel="50000" fill="hold" grpId="0" nodeType="afterEffect">
                                  <p:stCondLst>
                                    <p:cond delay="0"/>
                                  </p:stCondLst>
                                  <p:childTnLst>
                                    <p:animMotion origin="layout" path="M 1.11022E-16 1.85185E-6 L -0.45495 -0.3507 " pathEditMode="relative" rAng="0" ptsTypes="AA">
                                      <p:cBhvr>
                                        <p:cTn id="19" dur="500" fill="hold"/>
                                        <p:tgtEl>
                                          <p:spTgt spid="71"/>
                                        </p:tgtEl>
                                        <p:attrNameLst>
                                          <p:attrName>ppt_x</p:attrName>
                                          <p:attrName>ppt_y</p:attrName>
                                        </p:attrNameLst>
                                      </p:cBhvr>
                                      <p:rCtr x="-22747" y="-17546"/>
                                    </p:animMotion>
                                  </p:childTnLst>
                                </p:cTn>
                              </p:par>
                              <p:par>
                                <p:cTn id="20" presetID="19" presetClass="emph" presetSubtype="0" fill="hold" grpId="0" nodeType="withEffect">
                                  <p:stCondLst>
                                    <p:cond delay="0"/>
                                  </p:stCondLst>
                                  <p:childTnLst>
                                    <p:animClr clrSpc="rgb" dir="cw">
                                      <p:cBhvr override="childStyle">
                                        <p:cTn id="21" dur="500" fill="hold"/>
                                        <p:tgtEl>
                                          <p:spTgt spid="8"/>
                                        </p:tgtEl>
                                        <p:attrNameLst>
                                          <p:attrName>style.color</p:attrName>
                                        </p:attrNameLst>
                                      </p:cBhvr>
                                      <p:to>
                                        <a:srgbClr val="3C9DAD"/>
                                      </p:to>
                                    </p:animClr>
                                    <p:animClr clrSpc="rgb" dir="cw">
                                      <p:cBhvr>
                                        <p:cTn id="22" dur="500" fill="hold"/>
                                        <p:tgtEl>
                                          <p:spTgt spid="8"/>
                                        </p:tgtEl>
                                        <p:attrNameLst>
                                          <p:attrName>fillcolor</p:attrName>
                                        </p:attrNameLst>
                                      </p:cBhvr>
                                      <p:to>
                                        <a:srgbClr val="3C9DAD"/>
                                      </p:to>
                                    </p:animClr>
                                    <p:set>
                                      <p:cBhvr>
                                        <p:cTn id="23" dur="500" fill="hold"/>
                                        <p:tgtEl>
                                          <p:spTgt spid="8"/>
                                        </p:tgtEl>
                                        <p:attrNameLst>
                                          <p:attrName>fill.type</p:attrName>
                                        </p:attrNameLst>
                                      </p:cBhvr>
                                      <p:to>
                                        <p:strVal val="solid"/>
                                      </p:to>
                                    </p:set>
                                    <p:set>
                                      <p:cBhvr>
                                        <p:cTn id="24" dur="500" fill="hold"/>
                                        <p:tgtEl>
                                          <p:spTgt spid="8"/>
                                        </p:tgtEl>
                                        <p:attrNameLst>
                                          <p:attrName>fill.on</p:attrName>
                                        </p:attrNameLst>
                                      </p:cBhvr>
                                      <p:to>
                                        <p:strVal val="true"/>
                                      </p:to>
                                    </p:set>
                                  </p:childTnLst>
                                </p:cTn>
                              </p:par>
                            </p:childTnLst>
                          </p:cTn>
                        </p:par>
                        <p:par>
                          <p:cTn id="25" fill="hold">
                            <p:stCondLst>
                              <p:cond delay="1000"/>
                            </p:stCondLst>
                            <p:childTnLst>
                              <p:par>
                                <p:cTn id="26" presetID="35" presetClass="path" presetSubtype="0" accel="50000" decel="50000" fill="hold" grpId="0" nodeType="afterEffect">
                                  <p:stCondLst>
                                    <p:cond delay="0"/>
                                  </p:stCondLst>
                                  <p:childTnLst>
                                    <p:animMotion origin="layout" path="M 3.54167E-6 -3.33333E-6 L -0.45612 -0.34953 " pathEditMode="relative" rAng="0" ptsTypes="AA">
                                      <p:cBhvr>
                                        <p:cTn id="27" dur="500" fill="hold"/>
                                        <p:tgtEl>
                                          <p:spTgt spid="72"/>
                                        </p:tgtEl>
                                        <p:attrNameLst>
                                          <p:attrName>ppt_x</p:attrName>
                                          <p:attrName>ppt_y</p:attrName>
                                        </p:attrNameLst>
                                      </p:cBhvr>
                                      <p:rCtr x="-22813" y="-17477"/>
                                    </p:animMotion>
                                  </p:childTnLst>
                                </p:cTn>
                              </p:par>
                              <p:par>
                                <p:cTn id="28" presetID="19" presetClass="emph" presetSubtype="0" fill="hold" grpId="0" nodeType="withEffect">
                                  <p:stCondLst>
                                    <p:cond delay="0"/>
                                  </p:stCondLst>
                                  <p:childTnLst>
                                    <p:animClr clrSpc="rgb" dir="cw">
                                      <p:cBhvr override="childStyle">
                                        <p:cTn id="29" dur="500" fill="hold"/>
                                        <p:tgtEl>
                                          <p:spTgt spid="17"/>
                                        </p:tgtEl>
                                        <p:attrNameLst>
                                          <p:attrName>style.color</p:attrName>
                                        </p:attrNameLst>
                                      </p:cBhvr>
                                      <p:to>
                                        <a:srgbClr val="3C9DAD"/>
                                      </p:to>
                                    </p:animClr>
                                    <p:animClr clrSpc="rgb" dir="cw">
                                      <p:cBhvr>
                                        <p:cTn id="30" dur="500" fill="hold"/>
                                        <p:tgtEl>
                                          <p:spTgt spid="17"/>
                                        </p:tgtEl>
                                        <p:attrNameLst>
                                          <p:attrName>fillcolor</p:attrName>
                                        </p:attrNameLst>
                                      </p:cBhvr>
                                      <p:to>
                                        <a:srgbClr val="3C9DAD"/>
                                      </p:to>
                                    </p:animClr>
                                    <p:set>
                                      <p:cBhvr>
                                        <p:cTn id="31" dur="500" fill="hold"/>
                                        <p:tgtEl>
                                          <p:spTgt spid="17"/>
                                        </p:tgtEl>
                                        <p:attrNameLst>
                                          <p:attrName>fill.type</p:attrName>
                                        </p:attrNameLst>
                                      </p:cBhvr>
                                      <p:to>
                                        <p:strVal val="solid"/>
                                      </p:to>
                                    </p:set>
                                    <p:set>
                                      <p:cBhvr>
                                        <p:cTn id="32" dur="500" fill="hold"/>
                                        <p:tgtEl>
                                          <p:spTgt spid="17"/>
                                        </p:tgtEl>
                                        <p:attrNameLst>
                                          <p:attrName>fill.on</p:attrName>
                                        </p:attrNameLst>
                                      </p:cBhvr>
                                      <p:to>
                                        <p:strVal val="true"/>
                                      </p:to>
                                    </p:set>
                                  </p:childTnLst>
                                </p:cTn>
                              </p:par>
                            </p:childTnLst>
                          </p:cTn>
                        </p:par>
                        <p:par>
                          <p:cTn id="33" fill="hold">
                            <p:stCondLst>
                              <p:cond delay="1500"/>
                            </p:stCondLst>
                            <p:childTnLst>
                              <p:par>
                                <p:cTn id="34" presetID="35" presetClass="path" presetSubtype="0" accel="50000" decel="50000" fill="hold" grpId="0" nodeType="afterEffect">
                                  <p:stCondLst>
                                    <p:cond delay="0"/>
                                  </p:stCondLst>
                                  <p:childTnLst>
                                    <p:animMotion origin="layout" path="M -4.16667E-6 2.96296E-6 L -0.45572 -0.35093 " pathEditMode="relative" rAng="0" ptsTypes="AA">
                                      <p:cBhvr>
                                        <p:cTn id="35" dur="500" fill="hold"/>
                                        <p:tgtEl>
                                          <p:spTgt spid="73"/>
                                        </p:tgtEl>
                                        <p:attrNameLst>
                                          <p:attrName>ppt_x</p:attrName>
                                          <p:attrName>ppt_y</p:attrName>
                                        </p:attrNameLst>
                                      </p:cBhvr>
                                      <p:rCtr x="-22786" y="-17546"/>
                                    </p:animMotion>
                                  </p:childTnLst>
                                </p:cTn>
                              </p:par>
                              <p:par>
                                <p:cTn id="36" presetID="19" presetClass="emph" presetSubtype="0" fill="hold" grpId="0" nodeType="withEffect">
                                  <p:stCondLst>
                                    <p:cond delay="0"/>
                                  </p:stCondLst>
                                  <p:childTnLst>
                                    <p:animClr clrSpc="rgb" dir="cw">
                                      <p:cBhvr override="childStyle">
                                        <p:cTn id="37" dur="500" fill="hold"/>
                                        <p:tgtEl>
                                          <p:spTgt spid="23"/>
                                        </p:tgtEl>
                                        <p:attrNameLst>
                                          <p:attrName>style.color</p:attrName>
                                        </p:attrNameLst>
                                      </p:cBhvr>
                                      <p:to>
                                        <a:srgbClr val="3C9DAD"/>
                                      </p:to>
                                    </p:animClr>
                                    <p:animClr clrSpc="rgb" dir="cw">
                                      <p:cBhvr>
                                        <p:cTn id="38" dur="500" fill="hold"/>
                                        <p:tgtEl>
                                          <p:spTgt spid="23"/>
                                        </p:tgtEl>
                                        <p:attrNameLst>
                                          <p:attrName>fillcolor</p:attrName>
                                        </p:attrNameLst>
                                      </p:cBhvr>
                                      <p:to>
                                        <a:srgbClr val="3C9DAD"/>
                                      </p:to>
                                    </p:animClr>
                                    <p:set>
                                      <p:cBhvr>
                                        <p:cTn id="39" dur="500" fill="hold"/>
                                        <p:tgtEl>
                                          <p:spTgt spid="23"/>
                                        </p:tgtEl>
                                        <p:attrNameLst>
                                          <p:attrName>fill.type</p:attrName>
                                        </p:attrNameLst>
                                      </p:cBhvr>
                                      <p:to>
                                        <p:strVal val="solid"/>
                                      </p:to>
                                    </p:set>
                                    <p:set>
                                      <p:cBhvr>
                                        <p:cTn id="40" dur="500" fill="hold"/>
                                        <p:tgtEl>
                                          <p:spTgt spid="23"/>
                                        </p:tgtEl>
                                        <p:attrNameLst>
                                          <p:attrName>fill.on</p:attrName>
                                        </p:attrNameLst>
                                      </p:cBhvr>
                                      <p:to>
                                        <p:strVal val="true"/>
                                      </p:to>
                                    </p:set>
                                  </p:childTnLst>
                                </p:cTn>
                              </p:par>
                            </p:childTnLst>
                          </p:cTn>
                        </p:par>
                        <p:par>
                          <p:cTn id="41" fill="hold">
                            <p:stCondLst>
                              <p:cond delay="2000"/>
                            </p:stCondLst>
                            <p:childTnLst>
                              <p:par>
                                <p:cTn id="42" presetID="35" presetClass="path" presetSubtype="0" accel="50000" decel="50000" fill="hold" grpId="0" nodeType="afterEffect">
                                  <p:stCondLst>
                                    <p:cond delay="0"/>
                                  </p:stCondLst>
                                  <p:childTnLst>
                                    <p:animMotion origin="layout" path="M 4.16667E-7 -2.96296E-6 L -0.45508 -0.35046 " pathEditMode="relative" rAng="0" ptsTypes="AA">
                                      <p:cBhvr>
                                        <p:cTn id="43" dur="500" fill="hold"/>
                                        <p:tgtEl>
                                          <p:spTgt spid="74"/>
                                        </p:tgtEl>
                                        <p:attrNameLst>
                                          <p:attrName>ppt_x</p:attrName>
                                          <p:attrName>ppt_y</p:attrName>
                                        </p:attrNameLst>
                                      </p:cBhvr>
                                      <p:rCtr x="-22760" y="-17523"/>
                                    </p:animMotion>
                                  </p:childTnLst>
                                </p:cTn>
                              </p:par>
                              <p:par>
                                <p:cTn id="44" presetID="19" presetClass="emph" presetSubtype="0" fill="hold" grpId="0" nodeType="withEffect">
                                  <p:stCondLst>
                                    <p:cond delay="0"/>
                                  </p:stCondLst>
                                  <p:childTnLst>
                                    <p:animClr clrSpc="rgb" dir="cw">
                                      <p:cBhvr override="childStyle">
                                        <p:cTn id="45" dur="500" fill="hold"/>
                                        <p:tgtEl>
                                          <p:spTgt spid="20"/>
                                        </p:tgtEl>
                                        <p:attrNameLst>
                                          <p:attrName>style.color</p:attrName>
                                        </p:attrNameLst>
                                      </p:cBhvr>
                                      <p:to>
                                        <a:srgbClr val="3C9DAD"/>
                                      </p:to>
                                    </p:animClr>
                                    <p:animClr clrSpc="rgb" dir="cw">
                                      <p:cBhvr>
                                        <p:cTn id="46" dur="500" fill="hold"/>
                                        <p:tgtEl>
                                          <p:spTgt spid="20"/>
                                        </p:tgtEl>
                                        <p:attrNameLst>
                                          <p:attrName>fillcolor</p:attrName>
                                        </p:attrNameLst>
                                      </p:cBhvr>
                                      <p:to>
                                        <a:srgbClr val="3C9DAD"/>
                                      </p:to>
                                    </p:animClr>
                                    <p:set>
                                      <p:cBhvr>
                                        <p:cTn id="47" dur="500" fill="hold"/>
                                        <p:tgtEl>
                                          <p:spTgt spid="20"/>
                                        </p:tgtEl>
                                        <p:attrNameLst>
                                          <p:attrName>fill.type</p:attrName>
                                        </p:attrNameLst>
                                      </p:cBhvr>
                                      <p:to>
                                        <p:strVal val="solid"/>
                                      </p:to>
                                    </p:set>
                                    <p:set>
                                      <p:cBhvr>
                                        <p:cTn id="48" dur="500" fill="hold"/>
                                        <p:tgtEl>
                                          <p:spTgt spid="20"/>
                                        </p:tgtEl>
                                        <p:attrNameLst>
                                          <p:attrName>fill.on</p:attrName>
                                        </p:attrNameLst>
                                      </p:cBhvr>
                                      <p:to>
                                        <p:strVal val="true"/>
                                      </p:to>
                                    </p:set>
                                  </p:childTnLst>
                                </p:cTn>
                              </p:par>
                            </p:childTnLst>
                          </p:cTn>
                        </p:par>
                        <p:par>
                          <p:cTn id="49" fill="hold">
                            <p:stCondLst>
                              <p:cond delay="2500"/>
                            </p:stCondLst>
                            <p:childTnLst>
                              <p:par>
                                <p:cTn id="50" presetID="35" presetClass="path" presetSubtype="0" accel="50000" decel="50000" fill="hold" grpId="0" nodeType="afterEffect">
                                  <p:stCondLst>
                                    <p:cond delay="0"/>
                                  </p:stCondLst>
                                  <p:childTnLst>
                                    <p:animMotion origin="layout" path="M 4.58333E-6 4.07407E-6 L -0.45547 -0.3507 " pathEditMode="relative" rAng="0" ptsTypes="AA">
                                      <p:cBhvr>
                                        <p:cTn id="51" dur="500" fill="hold"/>
                                        <p:tgtEl>
                                          <p:spTgt spid="75"/>
                                        </p:tgtEl>
                                        <p:attrNameLst>
                                          <p:attrName>ppt_x</p:attrName>
                                          <p:attrName>ppt_y</p:attrName>
                                        </p:attrNameLst>
                                      </p:cBhvr>
                                      <p:rCtr x="-22773" y="-17546"/>
                                    </p:animMotion>
                                  </p:childTnLst>
                                </p:cTn>
                              </p:par>
                              <p:par>
                                <p:cTn id="52" presetID="19" presetClass="emph" presetSubtype="0" fill="hold" grpId="0" nodeType="withEffect">
                                  <p:stCondLst>
                                    <p:cond delay="0"/>
                                  </p:stCondLst>
                                  <p:childTnLst>
                                    <p:animClr clrSpc="rgb" dir="cw">
                                      <p:cBhvr override="childStyle">
                                        <p:cTn id="53" dur="500" fill="hold"/>
                                        <p:tgtEl>
                                          <p:spTgt spid="11"/>
                                        </p:tgtEl>
                                        <p:attrNameLst>
                                          <p:attrName>style.color</p:attrName>
                                        </p:attrNameLst>
                                      </p:cBhvr>
                                      <p:to>
                                        <a:srgbClr val="3C9DAD"/>
                                      </p:to>
                                    </p:animClr>
                                    <p:animClr clrSpc="rgb" dir="cw">
                                      <p:cBhvr>
                                        <p:cTn id="54" dur="500" fill="hold"/>
                                        <p:tgtEl>
                                          <p:spTgt spid="11"/>
                                        </p:tgtEl>
                                        <p:attrNameLst>
                                          <p:attrName>fillcolor</p:attrName>
                                        </p:attrNameLst>
                                      </p:cBhvr>
                                      <p:to>
                                        <a:srgbClr val="3C9DAD"/>
                                      </p:to>
                                    </p:animClr>
                                    <p:set>
                                      <p:cBhvr>
                                        <p:cTn id="55" dur="500" fill="hold"/>
                                        <p:tgtEl>
                                          <p:spTgt spid="11"/>
                                        </p:tgtEl>
                                        <p:attrNameLst>
                                          <p:attrName>fill.type</p:attrName>
                                        </p:attrNameLst>
                                      </p:cBhvr>
                                      <p:to>
                                        <p:strVal val="solid"/>
                                      </p:to>
                                    </p:set>
                                    <p:set>
                                      <p:cBhvr>
                                        <p:cTn id="56" dur="500" fill="hold"/>
                                        <p:tgtEl>
                                          <p:spTgt spid="11"/>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35" presetClass="path" presetSubtype="0" accel="50000" decel="50000" fill="hold" grpId="0" nodeType="clickEffect">
                                  <p:stCondLst>
                                    <p:cond delay="0"/>
                                  </p:stCondLst>
                                  <p:childTnLst>
                                    <p:animMotion origin="layout" path="M -0.00026 -0.01782 L -0.45547 -0.35023 " pathEditMode="relative" rAng="0" ptsTypes="AA">
                                      <p:cBhvr>
                                        <p:cTn id="60" dur="500" fill="hold"/>
                                        <p:tgtEl>
                                          <p:spTgt spid="145"/>
                                        </p:tgtEl>
                                        <p:attrNameLst>
                                          <p:attrName>ppt_x</p:attrName>
                                          <p:attrName>ppt_y</p:attrName>
                                        </p:attrNameLst>
                                      </p:cBhvr>
                                      <p:rCtr x="-22760" y="-16620"/>
                                    </p:animMotion>
                                  </p:childTnLst>
                                </p:cTn>
                              </p:par>
                              <p:par>
                                <p:cTn id="61" presetID="19" presetClass="emph" presetSubtype="0" fill="hold" grpId="0" nodeType="withEffect">
                                  <p:stCondLst>
                                    <p:cond delay="0"/>
                                  </p:stCondLst>
                                  <p:childTnLst>
                                    <p:animClr clrSpc="rgb" dir="cw">
                                      <p:cBhvr override="childStyle">
                                        <p:cTn id="62" dur="500" fill="hold"/>
                                        <p:tgtEl>
                                          <p:spTgt spid="128"/>
                                        </p:tgtEl>
                                        <p:attrNameLst>
                                          <p:attrName>style.color</p:attrName>
                                        </p:attrNameLst>
                                      </p:cBhvr>
                                      <p:to>
                                        <a:srgbClr val="3C9DAD"/>
                                      </p:to>
                                    </p:animClr>
                                    <p:animClr clrSpc="rgb" dir="cw">
                                      <p:cBhvr>
                                        <p:cTn id="63" dur="500" fill="hold"/>
                                        <p:tgtEl>
                                          <p:spTgt spid="128"/>
                                        </p:tgtEl>
                                        <p:attrNameLst>
                                          <p:attrName>fillcolor</p:attrName>
                                        </p:attrNameLst>
                                      </p:cBhvr>
                                      <p:to>
                                        <a:srgbClr val="3C9DAD"/>
                                      </p:to>
                                    </p:animClr>
                                    <p:set>
                                      <p:cBhvr>
                                        <p:cTn id="64" dur="500" fill="hold"/>
                                        <p:tgtEl>
                                          <p:spTgt spid="128"/>
                                        </p:tgtEl>
                                        <p:attrNameLst>
                                          <p:attrName>fill.type</p:attrName>
                                        </p:attrNameLst>
                                      </p:cBhvr>
                                      <p:to>
                                        <p:strVal val="solid"/>
                                      </p:to>
                                    </p:set>
                                    <p:set>
                                      <p:cBhvr>
                                        <p:cTn id="65" dur="500" fill="hold"/>
                                        <p:tgtEl>
                                          <p:spTgt spid="128"/>
                                        </p:tgtEl>
                                        <p:attrNameLst>
                                          <p:attrName>fill.on</p:attrName>
                                        </p:attrNameLst>
                                      </p:cBhvr>
                                      <p:to>
                                        <p:strVal val="true"/>
                                      </p:to>
                                    </p:set>
                                  </p:childTnLst>
                                </p:cTn>
                              </p:par>
                            </p:childTnLst>
                          </p:cTn>
                        </p:par>
                        <p:par>
                          <p:cTn id="66" fill="hold">
                            <p:stCondLst>
                              <p:cond delay="500"/>
                            </p:stCondLst>
                            <p:childTnLst>
                              <p:par>
                                <p:cTn id="67" presetID="35" presetClass="path" presetSubtype="0" accel="50000" decel="50000" fill="hold" grpId="0" nodeType="afterEffect">
                                  <p:stCondLst>
                                    <p:cond delay="0"/>
                                  </p:stCondLst>
                                  <p:childTnLst>
                                    <p:animMotion origin="layout" path="M -2.08333E-6 1.48148E-6 L -0.45495 -0.3507 " pathEditMode="relative" rAng="0" ptsTypes="AA">
                                      <p:cBhvr>
                                        <p:cTn id="68" dur="500" fill="hold"/>
                                        <p:tgtEl>
                                          <p:spTgt spid="146"/>
                                        </p:tgtEl>
                                        <p:attrNameLst>
                                          <p:attrName>ppt_x</p:attrName>
                                          <p:attrName>ppt_y</p:attrName>
                                        </p:attrNameLst>
                                      </p:cBhvr>
                                      <p:rCtr x="-22747" y="-17546"/>
                                    </p:animMotion>
                                  </p:childTnLst>
                                </p:cTn>
                              </p:par>
                              <p:par>
                                <p:cTn id="69" presetID="19" presetClass="emph" presetSubtype="0" fill="hold" grpId="0" nodeType="withEffect">
                                  <p:stCondLst>
                                    <p:cond delay="0"/>
                                  </p:stCondLst>
                                  <p:childTnLst>
                                    <p:animClr clrSpc="rgb" dir="cw">
                                      <p:cBhvr override="childStyle">
                                        <p:cTn id="70" dur="500" fill="hold"/>
                                        <p:tgtEl>
                                          <p:spTgt spid="126"/>
                                        </p:tgtEl>
                                        <p:attrNameLst>
                                          <p:attrName>style.color</p:attrName>
                                        </p:attrNameLst>
                                      </p:cBhvr>
                                      <p:to>
                                        <a:srgbClr val="3C9DAD"/>
                                      </p:to>
                                    </p:animClr>
                                    <p:animClr clrSpc="rgb" dir="cw">
                                      <p:cBhvr>
                                        <p:cTn id="71" dur="500" fill="hold"/>
                                        <p:tgtEl>
                                          <p:spTgt spid="126"/>
                                        </p:tgtEl>
                                        <p:attrNameLst>
                                          <p:attrName>fillcolor</p:attrName>
                                        </p:attrNameLst>
                                      </p:cBhvr>
                                      <p:to>
                                        <a:srgbClr val="3C9DAD"/>
                                      </p:to>
                                    </p:animClr>
                                    <p:set>
                                      <p:cBhvr>
                                        <p:cTn id="72" dur="500" fill="hold"/>
                                        <p:tgtEl>
                                          <p:spTgt spid="126"/>
                                        </p:tgtEl>
                                        <p:attrNameLst>
                                          <p:attrName>fill.type</p:attrName>
                                        </p:attrNameLst>
                                      </p:cBhvr>
                                      <p:to>
                                        <p:strVal val="solid"/>
                                      </p:to>
                                    </p:set>
                                    <p:set>
                                      <p:cBhvr>
                                        <p:cTn id="73" dur="500" fill="hold"/>
                                        <p:tgtEl>
                                          <p:spTgt spid="126"/>
                                        </p:tgtEl>
                                        <p:attrNameLst>
                                          <p:attrName>fill.on</p:attrName>
                                        </p:attrNameLst>
                                      </p:cBhvr>
                                      <p:to>
                                        <p:strVal val="true"/>
                                      </p:to>
                                    </p:set>
                                  </p:childTnLst>
                                </p:cTn>
                              </p:par>
                            </p:childTnLst>
                          </p:cTn>
                        </p:par>
                        <p:par>
                          <p:cTn id="74" fill="hold">
                            <p:stCondLst>
                              <p:cond delay="1000"/>
                            </p:stCondLst>
                            <p:childTnLst>
                              <p:par>
                                <p:cTn id="75" presetID="35" presetClass="path" presetSubtype="0" accel="50000" decel="50000" fill="hold" grpId="0" nodeType="afterEffect">
                                  <p:stCondLst>
                                    <p:cond delay="0"/>
                                  </p:stCondLst>
                                  <p:childTnLst>
                                    <p:animMotion origin="layout" path="M 1.45833E-6 -3.7037E-6 L -0.45612 -0.34953 " pathEditMode="relative" rAng="0" ptsTypes="AA">
                                      <p:cBhvr>
                                        <p:cTn id="76" dur="500" fill="hold"/>
                                        <p:tgtEl>
                                          <p:spTgt spid="147"/>
                                        </p:tgtEl>
                                        <p:attrNameLst>
                                          <p:attrName>ppt_x</p:attrName>
                                          <p:attrName>ppt_y</p:attrName>
                                        </p:attrNameLst>
                                      </p:cBhvr>
                                      <p:rCtr x="-22813" y="-17477"/>
                                    </p:animMotion>
                                  </p:childTnLst>
                                </p:cTn>
                              </p:par>
                              <p:par>
                                <p:cTn id="77" presetID="19" presetClass="emph" presetSubtype="0" fill="hold" grpId="0" nodeType="withEffect">
                                  <p:stCondLst>
                                    <p:cond delay="0"/>
                                  </p:stCondLst>
                                  <p:childTnLst>
                                    <p:animClr clrSpc="rgb" dir="cw">
                                      <p:cBhvr override="childStyle">
                                        <p:cTn id="78" dur="500" fill="hold"/>
                                        <p:tgtEl>
                                          <p:spTgt spid="129"/>
                                        </p:tgtEl>
                                        <p:attrNameLst>
                                          <p:attrName>style.color</p:attrName>
                                        </p:attrNameLst>
                                      </p:cBhvr>
                                      <p:to>
                                        <a:srgbClr val="3C9DAD"/>
                                      </p:to>
                                    </p:animClr>
                                    <p:animClr clrSpc="rgb" dir="cw">
                                      <p:cBhvr>
                                        <p:cTn id="79" dur="500" fill="hold"/>
                                        <p:tgtEl>
                                          <p:spTgt spid="129"/>
                                        </p:tgtEl>
                                        <p:attrNameLst>
                                          <p:attrName>fillcolor</p:attrName>
                                        </p:attrNameLst>
                                      </p:cBhvr>
                                      <p:to>
                                        <a:srgbClr val="3C9DAD"/>
                                      </p:to>
                                    </p:animClr>
                                    <p:set>
                                      <p:cBhvr>
                                        <p:cTn id="80" dur="500" fill="hold"/>
                                        <p:tgtEl>
                                          <p:spTgt spid="129"/>
                                        </p:tgtEl>
                                        <p:attrNameLst>
                                          <p:attrName>fill.type</p:attrName>
                                        </p:attrNameLst>
                                      </p:cBhvr>
                                      <p:to>
                                        <p:strVal val="solid"/>
                                      </p:to>
                                    </p:set>
                                    <p:set>
                                      <p:cBhvr>
                                        <p:cTn id="81" dur="500" fill="hold"/>
                                        <p:tgtEl>
                                          <p:spTgt spid="129"/>
                                        </p:tgtEl>
                                        <p:attrNameLst>
                                          <p:attrName>fill.on</p:attrName>
                                        </p:attrNameLst>
                                      </p:cBhvr>
                                      <p:to>
                                        <p:strVal val="true"/>
                                      </p:to>
                                    </p:set>
                                  </p:childTnLst>
                                </p:cTn>
                              </p:par>
                            </p:childTnLst>
                          </p:cTn>
                        </p:par>
                        <p:par>
                          <p:cTn id="82" fill="hold">
                            <p:stCondLst>
                              <p:cond delay="1500"/>
                            </p:stCondLst>
                            <p:childTnLst>
                              <p:par>
                                <p:cTn id="83" presetID="35" presetClass="path" presetSubtype="0" accel="50000" decel="50000" fill="hold" grpId="0" nodeType="afterEffect">
                                  <p:stCondLst>
                                    <p:cond delay="0"/>
                                  </p:stCondLst>
                                  <p:childTnLst>
                                    <p:animMotion origin="layout" path="M 3.75E-6 2.59259E-6 L -0.45573 -0.35093 " pathEditMode="relative" rAng="0" ptsTypes="AA">
                                      <p:cBhvr>
                                        <p:cTn id="84" dur="500" fill="hold"/>
                                        <p:tgtEl>
                                          <p:spTgt spid="148"/>
                                        </p:tgtEl>
                                        <p:attrNameLst>
                                          <p:attrName>ppt_x</p:attrName>
                                          <p:attrName>ppt_y</p:attrName>
                                        </p:attrNameLst>
                                      </p:cBhvr>
                                      <p:rCtr x="-22786" y="-17546"/>
                                    </p:animMotion>
                                  </p:childTnLst>
                                </p:cTn>
                              </p:par>
                              <p:par>
                                <p:cTn id="85" presetID="19" presetClass="emph" presetSubtype="0" fill="hold" grpId="0" nodeType="withEffect">
                                  <p:stCondLst>
                                    <p:cond delay="0"/>
                                  </p:stCondLst>
                                  <p:childTnLst>
                                    <p:animClr clrSpc="rgb" dir="cw">
                                      <p:cBhvr override="childStyle">
                                        <p:cTn id="86" dur="500" fill="hold"/>
                                        <p:tgtEl>
                                          <p:spTgt spid="131"/>
                                        </p:tgtEl>
                                        <p:attrNameLst>
                                          <p:attrName>style.color</p:attrName>
                                        </p:attrNameLst>
                                      </p:cBhvr>
                                      <p:to>
                                        <a:srgbClr val="3C9DAD"/>
                                      </p:to>
                                    </p:animClr>
                                    <p:animClr clrSpc="rgb" dir="cw">
                                      <p:cBhvr>
                                        <p:cTn id="87" dur="500" fill="hold"/>
                                        <p:tgtEl>
                                          <p:spTgt spid="131"/>
                                        </p:tgtEl>
                                        <p:attrNameLst>
                                          <p:attrName>fillcolor</p:attrName>
                                        </p:attrNameLst>
                                      </p:cBhvr>
                                      <p:to>
                                        <a:srgbClr val="3C9DAD"/>
                                      </p:to>
                                    </p:animClr>
                                    <p:set>
                                      <p:cBhvr>
                                        <p:cTn id="88" dur="500" fill="hold"/>
                                        <p:tgtEl>
                                          <p:spTgt spid="131"/>
                                        </p:tgtEl>
                                        <p:attrNameLst>
                                          <p:attrName>fill.type</p:attrName>
                                        </p:attrNameLst>
                                      </p:cBhvr>
                                      <p:to>
                                        <p:strVal val="solid"/>
                                      </p:to>
                                    </p:set>
                                    <p:set>
                                      <p:cBhvr>
                                        <p:cTn id="89" dur="500" fill="hold"/>
                                        <p:tgtEl>
                                          <p:spTgt spid="131"/>
                                        </p:tgtEl>
                                        <p:attrNameLst>
                                          <p:attrName>fill.on</p:attrName>
                                        </p:attrNameLst>
                                      </p:cBhvr>
                                      <p:to>
                                        <p:strVal val="true"/>
                                      </p:to>
                                    </p:set>
                                  </p:childTnLst>
                                </p:cTn>
                              </p:par>
                            </p:childTnLst>
                          </p:cTn>
                        </p:par>
                        <p:par>
                          <p:cTn id="90" fill="hold">
                            <p:stCondLst>
                              <p:cond delay="2000"/>
                            </p:stCondLst>
                            <p:childTnLst>
                              <p:par>
                                <p:cTn id="91" presetID="35" presetClass="path" presetSubtype="0" accel="50000" decel="50000" fill="hold" grpId="0" nodeType="afterEffect">
                                  <p:stCondLst>
                                    <p:cond delay="0"/>
                                  </p:stCondLst>
                                  <p:childTnLst>
                                    <p:animMotion origin="layout" path="M -1.875E-6 -3.33333E-6 L -0.45508 -0.35046 " pathEditMode="relative" rAng="0" ptsTypes="AA">
                                      <p:cBhvr>
                                        <p:cTn id="92" dur="500" fill="hold"/>
                                        <p:tgtEl>
                                          <p:spTgt spid="149"/>
                                        </p:tgtEl>
                                        <p:attrNameLst>
                                          <p:attrName>ppt_x</p:attrName>
                                          <p:attrName>ppt_y</p:attrName>
                                        </p:attrNameLst>
                                      </p:cBhvr>
                                      <p:rCtr x="-22760" y="-17523"/>
                                    </p:animMotion>
                                  </p:childTnLst>
                                </p:cTn>
                              </p:par>
                              <p:par>
                                <p:cTn id="93" presetID="19" presetClass="emph" presetSubtype="0" fill="hold" grpId="0" nodeType="withEffect">
                                  <p:stCondLst>
                                    <p:cond delay="0"/>
                                  </p:stCondLst>
                                  <p:childTnLst>
                                    <p:animClr clrSpc="rgb" dir="cw">
                                      <p:cBhvr override="childStyle">
                                        <p:cTn id="94" dur="500" fill="hold"/>
                                        <p:tgtEl>
                                          <p:spTgt spid="130"/>
                                        </p:tgtEl>
                                        <p:attrNameLst>
                                          <p:attrName>style.color</p:attrName>
                                        </p:attrNameLst>
                                      </p:cBhvr>
                                      <p:to>
                                        <a:srgbClr val="3C9DAD"/>
                                      </p:to>
                                    </p:animClr>
                                    <p:animClr clrSpc="rgb" dir="cw">
                                      <p:cBhvr>
                                        <p:cTn id="95" dur="500" fill="hold"/>
                                        <p:tgtEl>
                                          <p:spTgt spid="130"/>
                                        </p:tgtEl>
                                        <p:attrNameLst>
                                          <p:attrName>fillcolor</p:attrName>
                                        </p:attrNameLst>
                                      </p:cBhvr>
                                      <p:to>
                                        <a:srgbClr val="3C9DAD"/>
                                      </p:to>
                                    </p:animClr>
                                    <p:set>
                                      <p:cBhvr>
                                        <p:cTn id="96" dur="500" fill="hold"/>
                                        <p:tgtEl>
                                          <p:spTgt spid="130"/>
                                        </p:tgtEl>
                                        <p:attrNameLst>
                                          <p:attrName>fill.type</p:attrName>
                                        </p:attrNameLst>
                                      </p:cBhvr>
                                      <p:to>
                                        <p:strVal val="solid"/>
                                      </p:to>
                                    </p:set>
                                    <p:set>
                                      <p:cBhvr>
                                        <p:cTn id="97" dur="500" fill="hold"/>
                                        <p:tgtEl>
                                          <p:spTgt spid="130"/>
                                        </p:tgtEl>
                                        <p:attrNameLst>
                                          <p:attrName>fill.on</p:attrName>
                                        </p:attrNameLst>
                                      </p:cBhvr>
                                      <p:to>
                                        <p:strVal val="true"/>
                                      </p:to>
                                    </p:set>
                                  </p:childTnLst>
                                </p:cTn>
                              </p:par>
                            </p:childTnLst>
                          </p:cTn>
                        </p:par>
                        <p:par>
                          <p:cTn id="98" fill="hold">
                            <p:stCondLst>
                              <p:cond delay="2500"/>
                            </p:stCondLst>
                            <p:childTnLst>
                              <p:par>
                                <p:cTn id="99" presetID="35" presetClass="path" presetSubtype="0" accel="50000" decel="50000" fill="hold" grpId="0" nodeType="afterEffect">
                                  <p:stCondLst>
                                    <p:cond delay="0"/>
                                  </p:stCondLst>
                                  <p:childTnLst>
                                    <p:animMotion origin="layout" path="M 2.29167E-6 3.7037E-6 L -0.45547 -0.3507 " pathEditMode="relative" rAng="0" ptsTypes="AA">
                                      <p:cBhvr>
                                        <p:cTn id="100" dur="500" fill="hold"/>
                                        <p:tgtEl>
                                          <p:spTgt spid="150"/>
                                        </p:tgtEl>
                                        <p:attrNameLst>
                                          <p:attrName>ppt_x</p:attrName>
                                          <p:attrName>ppt_y</p:attrName>
                                        </p:attrNameLst>
                                      </p:cBhvr>
                                      <p:rCtr x="-22773" y="-17546"/>
                                    </p:animMotion>
                                  </p:childTnLst>
                                </p:cTn>
                              </p:par>
                              <p:par>
                                <p:cTn id="101" presetID="19" presetClass="emph" presetSubtype="0" fill="hold" grpId="0" nodeType="withEffect">
                                  <p:stCondLst>
                                    <p:cond delay="0"/>
                                  </p:stCondLst>
                                  <p:childTnLst>
                                    <p:animClr clrSpc="rgb" dir="cw">
                                      <p:cBhvr override="childStyle">
                                        <p:cTn id="102" dur="500" fill="hold"/>
                                        <p:tgtEl>
                                          <p:spTgt spid="127"/>
                                        </p:tgtEl>
                                        <p:attrNameLst>
                                          <p:attrName>style.color</p:attrName>
                                        </p:attrNameLst>
                                      </p:cBhvr>
                                      <p:to>
                                        <a:srgbClr val="D75530"/>
                                      </p:to>
                                    </p:animClr>
                                    <p:animClr clrSpc="rgb" dir="cw">
                                      <p:cBhvr>
                                        <p:cTn id="103" dur="500" fill="hold"/>
                                        <p:tgtEl>
                                          <p:spTgt spid="127"/>
                                        </p:tgtEl>
                                        <p:attrNameLst>
                                          <p:attrName>fillcolor</p:attrName>
                                        </p:attrNameLst>
                                      </p:cBhvr>
                                      <p:to>
                                        <a:srgbClr val="D75530"/>
                                      </p:to>
                                    </p:animClr>
                                    <p:set>
                                      <p:cBhvr>
                                        <p:cTn id="104" dur="500" fill="hold"/>
                                        <p:tgtEl>
                                          <p:spTgt spid="127"/>
                                        </p:tgtEl>
                                        <p:attrNameLst>
                                          <p:attrName>fill.type</p:attrName>
                                        </p:attrNameLst>
                                      </p:cBhvr>
                                      <p:to>
                                        <p:strVal val="solid"/>
                                      </p:to>
                                    </p:set>
                                    <p:set>
                                      <p:cBhvr>
                                        <p:cTn id="105" dur="500" fill="hold"/>
                                        <p:tgtEl>
                                          <p:spTgt spid="127"/>
                                        </p:tgtEl>
                                        <p:attrNameLst>
                                          <p:attrName>fill.on</p:attrName>
                                        </p:attrNameLst>
                                      </p:cBhvr>
                                      <p:to>
                                        <p:strVal val="true"/>
                                      </p:to>
                                    </p:se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3"/>
                                        </p:tgtEl>
                                        <p:attrNameLst>
                                          <p:attrName>style.visibility</p:attrName>
                                        </p:attrNameLst>
                                      </p:cBhvr>
                                      <p:to>
                                        <p:strVal val="visible"/>
                                      </p:to>
                                    </p:set>
                                    <p:anim calcmode="lin" valueType="num">
                                      <p:cBhvr additive="base">
                                        <p:cTn id="110" dur="500" fill="hold"/>
                                        <p:tgtEl>
                                          <p:spTgt spid="3"/>
                                        </p:tgtEl>
                                        <p:attrNameLst>
                                          <p:attrName>ppt_x</p:attrName>
                                        </p:attrNameLst>
                                      </p:cBhvr>
                                      <p:tavLst>
                                        <p:tav tm="0">
                                          <p:val>
                                            <p:strVal val="#ppt_x"/>
                                          </p:val>
                                        </p:tav>
                                        <p:tav tm="100000">
                                          <p:val>
                                            <p:strVal val="#ppt_x"/>
                                          </p:val>
                                        </p:tav>
                                      </p:tavLst>
                                    </p:anim>
                                    <p:anim calcmode="lin" valueType="num">
                                      <p:cBhvr additive="base">
                                        <p:cTn id="11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10"/>
                                        </p:tgtEl>
                                        <p:attrNameLst>
                                          <p:attrName>style.visibility</p:attrName>
                                        </p:attrNameLst>
                                      </p:cBhvr>
                                      <p:to>
                                        <p:strVal val="visible"/>
                                      </p:to>
                                    </p:set>
                                    <p:animEffect transition="in" filter="fade">
                                      <p:cBhvr>
                                        <p:cTn id="116" dur="1000"/>
                                        <p:tgtEl>
                                          <p:spTgt spid="10"/>
                                        </p:tgtEl>
                                      </p:cBhvr>
                                    </p:animEffect>
                                    <p:anim calcmode="lin" valueType="num">
                                      <p:cBhvr>
                                        <p:cTn id="117" dur="1000" fill="hold"/>
                                        <p:tgtEl>
                                          <p:spTgt spid="10"/>
                                        </p:tgtEl>
                                        <p:attrNameLst>
                                          <p:attrName>ppt_x</p:attrName>
                                        </p:attrNameLst>
                                      </p:cBhvr>
                                      <p:tavLst>
                                        <p:tav tm="0">
                                          <p:val>
                                            <p:strVal val="#ppt_x"/>
                                          </p:val>
                                        </p:tav>
                                        <p:tav tm="100000">
                                          <p:val>
                                            <p:strVal val="#ppt_x"/>
                                          </p:val>
                                        </p:tav>
                                      </p:tavLst>
                                    </p:anim>
                                    <p:anim calcmode="lin" valueType="num">
                                      <p:cBhvr>
                                        <p:cTn id="11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4"/>
                                        </p:tgtEl>
                                        <p:attrNameLst>
                                          <p:attrName>style.visibility</p:attrName>
                                        </p:attrNameLst>
                                      </p:cBhvr>
                                      <p:to>
                                        <p:strVal val="visible"/>
                                      </p:to>
                                    </p:set>
                                    <p:anim calcmode="lin" valueType="num">
                                      <p:cBhvr additive="base">
                                        <p:cTn id="123" dur="500" fill="hold"/>
                                        <p:tgtEl>
                                          <p:spTgt spid="4"/>
                                        </p:tgtEl>
                                        <p:attrNameLst>
                                          <p:attrName>ppt_x</p:attrName>
                                        </p:attrNameLst>
                                      </p:cBhvr>
                                      <p:tavLst>
                                        <p:tav tm="0">
                                          <p:val>
                                            <p:strVal val="#ppt_x"/>
                                          </p:val>
                                        </p:tav>
                                        <p:tav tm="100000">
                                          <p:val>
                                            <p:strVal val="#ppt_x"/>
                                          </p:val>
                                        </p:tav>
                                      </p:tavLst>
                                    </p:anim>
                                    <p:anim calcmode="lin" valueType="num">
                                      <p:cBhvr additive="base">
                                        <p:cTn id="1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8" fill="hold" grpId="0" nodeType="clickEffect">
                                  <p:stCondLst>
                                    <p:cond delay="0"/>
                                  </p:stCondLst>
                                  <p:childTnLst>
                                    <p:set>
                                      <p:cBhvr>
                                        <p:cTn id="128" dur="1" fill="hold">
                                          <p:stCondLst>
                                            <p:cond delay="0"/>
                                          </p:stCondLst>
                                        </p:cTn>
                                        <p:tgtEl>
                                          <p:spTgt spid="103"/>
                                        </p:tgtEl>
                                        <p:attrNameLst>
                                          <p:attrName>style.visibility</p:attrName>
                                        </p:attrNameLst>
                                      </p:cBhvr>
                                      <p:to>
                                        <p:strVal val="visible"/>
                                      </p:to>
                                    </p:set>
                                    <p:anim calcmode="lin" valueType="num">
                                      <p:cBhvr additive="base">
                                        <p:cTn id="129" dur="500" fill="hold"/>
                                        <p:tgtEl>
                                          <p:spTgt spid="103"/>
                                        </p:tgtEl>
                                        <p:attrNameLst>
                                          <p:attrName>ppt_x</p:attrName>
                                        </p:attrNameLst>
                                      </p:cBhvr>
                                      <p:tavLst>
                                        <p:tav tm="0">
                                          <p:val>
                                            <p:strVal val="0-#ppt_w/2"/>
                                          </p:val>
                                        </p:tav>
                                        <p:tav tm="100000">
                                          <p:val>
                                            <p:strVal val="#ppt_x"/>
                                          </p:val>
                                        </p:tav>
                                      </p:tavLst>
                                    </p:anim>
                                    <p:anim calcmode="lin" valueType="num">
                                      <p:cBhvr additive="base">
                                        <p:cTn id="130" dur="500" fill="hold"/>
                                        <p:tgtEl>
                                          <p:spTgt spid="1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P spid="17" grpId="0" animBg="1"/>
      <p:bldP spid="20" grpId="0" animBg="1"/>
      <p:bldP spid="23" grpId="0" animBg="1"/>
      <p:bldP spid="70" grpId="0"/>
      <p:bldP spid="71" grpId="0"/>
      <p:bldP spid="72" grpId="0"/>
      <p:bldP spid="73" grpId="0"/>
      <p:bldP spid="74" grpId="0"/>
      <p:bldP spid="75" grpId="0"/>
      <p:bldP spid="126" grpId="0" animBg="1"/>
      <p:bldP spid="127" grpId="0" animBg="1"/>
      <p:bldP spid="128" grpId="0" animBg="1"/>
      <p:bldP spid="129" grpId="0" animBg="1"/>
      <p:bldP spid="130" grpId="0" animBg="1"/>
      <p:bldP spid="131" grpId="0" animBg="1"/>
      <p:bldP spid="145" grpId="0"/>
      <p:bldP spid="146" grpId="0"/>
      <p:bldP spid="147" grpId="0"/>
      <p:bldP spid="148" grpId="0"/>
      <p:bldP spid="149" grpId="0"/>
      <p:bldP spid="150" grpId="0"/>
      <p:bldP spid="10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9603919" y="4947567"/>
            <a:ext cx="2086913" cy="1721550"/>
            <a:chOff x="678912" y="4957358"/>
            <a:chExt cx="2086913" cy="1721550"/>
          </a:xfrm>
        </p:grpSpPr>
        <p:sp>
          <p:nvSpPr>
            <p:cNvPr id="53" name="Rectangle 52"/>
            <p:cNvSpPr>
              <a:spLocks/>
            </p:cNvSpPr>
            <p:nvPr/>
          </p:nvSpPr>
          <p:spPr bwMode="auto">
            <a:xfrm>
              <a:off x="678912" y="4983819"/>
              <a:ext cx="2086913" cy="1695089"/>
            </a:xfrm>
            <a:prstGeom prst="rect">
              <a:avLst/>
            </a:prstGeom>
            <a:solidFill>
              <a:srgbClr val="563F6A"/>
            </a:solidFill>
            <a:ln w="10795" cap="flat" cmpd="sng" algn="ctr">
              <a:noFill/>
              <a:prstDash val="solid"/>
              <a:headEnd type="none" w="med" len="med"/>
              <a:tailEnd type="none" w="med" len="med"/>
            </a:ln>
            <a:effectLst/>
          </p:spPr>
          <p:txBody>
            <a:bodyPr vert="horz" wrap="square" lIns="137101" tIns="91401" rIns="91401" bIns="46616" numCol="1" rtlCol="0" anchor="b" anchorCtr="0" compatLnSpc="1">
              <a:prstTxWarp prst="textNoShape">
                <a:avLst/>
              </a:prstTxWarp>
            </a:bodyPr>
            <a:lstStyle/>
            <a:p>
              <a:pPr algn="ctr" defTabSz="932364">
                <a:lnSpc>
                  <a:spcPct val="90000"/>
                </a:lnSpc>
                <a:defRPr/>
              </a:pPr>
              <a:r>
                <a:rPr lang="zh-CN" altLang="en-US" sz="2400" kern="0" spc="-50" dirty="0">
                  <a:solidFill>
                    <a:prstClr val="white"/>
                  </a:solidFill>
                  <a:latin typeface="Segoe UI Light"/>
                </a:rPr>
                <a:t>邮件</a:t>
              </a:r>
              <a:endParaRPr lang="en-US" sz="2400" kern="0" spc="-50" dirty="0" smtClean="0">
                <a:solidFill>
                  <a:prstClr val="white"/>
                </a:solidFill>
                <a:latin typeface="Segoe UI Light"/>
              </a:endParaRPr>
            </a:p>
          </p:txBody>
        </p:sp>
        <p:grpSp>
          <p:nvGrpSpPr>
            <p:cNvPr id="27" name="组合 75"/>
            <p:cNvGrpSpPr>
              <a:grpSpLocks/>
            </p:cNvGrpSpPr>
            <p:nvPr/>
          </p:nvGrpSpPr>
          <p:grpSpPr bwMode="auto">
            <a:xfrm>
              <a:off x="1268272" y="4957358"/>
              <a:ext cx="1017001" cy="1141186"/>
              <a:chOff x="4557486" y="1196975"/>
              <a:chExt cx="1175657" cy="1175657"/>
            </a:xfrm>
          </p:grpSpPr>
          <p:sp>
            <p:nvSpPr>
              <p:cNvPr id="28" name="圆角矩形 4"/>
              <p:cNvSpPr/>
              <p:nvPr/>
            </p:nvSpPr>
            <p:spPr>
              <a:xfrm>
                <a:off x="4557486" y="1196975"/>
                <a:ext cx="1175657" cy="1175657"/>
              </a:xfrm>
              <a:prstGeom prst="roundRect">
                <a:avLst>
                  <a:gd name="adj" fmla="val 12069"/>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9" name="Freeform 35"/>
              <p:cNvSpPr>
                <a:spLocks noEditPoints="1"/>
              </p:cNvSpPr>
              <p:nvPr/>
            </p:nvSpPr>
            <p:spPr bwMode="auto">
              <a:xfrm>
                <a:off x="4643440" y="1632429"/>
                <a:ext cx="881836" cy="592588"/>
              </a:xfrm>
              <a:custGeom>
                <a:avLst/>
                <a:gdLst>
                  <a:gd name="T0" fmla="*/ 331692898 w 2029"/>
                  <a:gd name="T1" fmla="*/ 0 h 1364"/>
                  <a:gd name="T2" fmla="*/ 51567196 w 2029"/>
                  <a:gd name="T3" fmla="*/ 0 h 1364"/>
                  <a:gd name="T4" fmla="*/ 0 w 2029"/>
                  <a:gd name="T5" fmla="*/ 51338801 h 1364"/>
                  <a:gd name="T6" fmla="*/ 0 w 2029"/>
                  <a:gd name="T7" fmla="*/ 206110274 h 1364"/>
                  <a:gd name="T8" fmla="*/ 51567196 w 2029"/>
                  <a:gd name="T9" fmla="*/ 257449075 h 1364"/>
                  <a:gd name="T10" fmla="*/ 331692898 w 2029"/>
                  <a:gd name="T11" fmla="*/ 257449075 h 1364"/>
                  <a:gd name="T12" fmla="*/ 383260094 w 2029"/>
                  <a:gd name="T13" fmla="*/ 206110274 h 1364"/>
                  <a:gd name="T14" fmla="*/ 383260094 w 2029"/>
                  <a:gd name="T15" fmla="*/ 51338801 h 1364"/>
                  <a:gd name="T16" fmla="*/ 331692898 w 2029"/>
                  <a:gd name="T17" fmla="*/ 0 h 1364"/>
                  <a:gd name="T18" fmla="*/ 257269677 w 2029"/>
                  <a:gd name="T19" fmla="*/ 133065549 h 1364"/>
                  <a:gd name="T20" fmla="*/ 358704286 w 2029"/>
                  <a:gd name="T21" fmla="*/ 36428087 h 1364"/>
                  <a:gd name="T22" fmla="*/ 362671027 w 2029"/>
                  <a:gd name="T23" fmla="*/ 51338801 h 1364"/>
                  <a:gd name="T24" fmla="*/ 362671027 w 2029"/>
                  <a:gd name="T25" fmla="*/ 206110274 h 1364"/>
                  <a:gd name="T26" fmla="*/ 357193126 w 2029"/>
                  <a:gd name="T27" fmla="*/ 223474753 h 1364"/>
                  <a:gd name="T28" fmla="*/ 257269677 w 2029"/>
                  <a:gd name="T29" fmla="*/ 133065549 h 1364"/>
                  <a:gd name="T30" fmla="*/ 331692898 w 2029"/>
                  <a:gd name="T31" fmla="*/ 20573317 h 1364"/>
                  <a:gd name="T32" fmla="*/ 343215004 w 2029"/>
                  <a:gd name="T33" fmla="*/ 22838098 h 1364"/>
                  <a:gd name="T34" fmla="*/ 191724359 w 2029"/>
                  <a:gd name="T35" fmla="*/ 167039870 h 1364"/>
                  <a:gd name="T36" fmla="*/ 40045090 w 2029"/>
                  <a:gd name="T37" fmla="*/ 22838098 h 1364"/>
                  <a:gd name="T38" fmla="*/ 51567196 w 2029"/>
                  <a:gd name="T39" fmla="*/ 20573317 h 1364"/>
                  <a:gd name="T40" fmla="*/ 331692898 w 2029"/>
                  <a:gd name="T41" fmla="*/ 20573317 h 1364"/>
                  <a:gd name="T42" fmla="*/ 26066968 w 2029"/>
                  <a:gd name="T43" fmla="*/ 223474753 h 1364"/>
                  <a:gd name="T44" fmla="*/ 20589067 w 2029"/>
                  <a:gd name="T45" fmla="*/ 206110274 h 1364"/>
                  <a:gd name="T46" fmla="*/ 20589067 w 2029"/>
                  <a:gd name="T47" fmla="*/ 51338801 h 1364"/>
                  <a:gd name="T48" fmla="*/ 24744866 w 2029"/>
                  <a:gd name="T49" fmla="*/ 36428087 h 1364"/>
                  <a:gd name="T50" fmla="*/ 126179475 w 2029"/>
                  <a:gd name="T51" fmla="*/ 133065549 h 1364"/>
                  <a:gd name="T52" fmla="*/ 26066968 w 2029"/>
                  <a:gd name="T53" fmla="*/ 223474753 h 1364"/>
                  <a:gd name="T54" fmla="*/ 51567196 w 2029"/>
                  <a:gd name="T55" fmla="*/ 236875757 h 1364"/>
                  <a:gd name="T56" fmla="*/ 43256033 w 2029"/>
                  <a:gd name="T57" fmla="*/ 235743150 h 1364"/>
                  <a:gd name="T58" fmla="*/ 141101583 w 2029"/>
                  <a:gd name="T59" fmla="*/ 147410175 h 1364"/>
                  <a:gd name="T60" fmla="*/ 184546674 w 2029"/>
                  <a:gd name="T61" fmla="*/ 188745795 h 1364"/>
                  <a:gd name="T62" fmla="*/ 191724359 w 2029"/>
                  <a:gd name="T63" fmla="*/ 191576662 h 1364"/>
                  <a:gd name="T64" fmla="*/ 198713420 w 2029"/>
                  <a:gd name="T65" fmla="*/ 188745795 h 1364"/>
                  <a:gd name="T66" fmla="*/ 242158511 w 2029"/>
                  <a:gd name="T67" fmla="*/ 147410175 h 1364"/>
                  <a:gd name="T68" fmla="*/ 340004061 w 2029"/>
                  <a:gd name="T69" fmla="*/ 235743150 h 1364"/>
                  <a:gd name="T70" fmla="*/ 331692898 w 2029"/>
                  <a:gd name="T71" fmla="*/ 236875757 h 1364"/>
                  <a:gd name="T72" fmla="*/ 51567196 w 2029"/>
                  <a:gd name="T73" fmla="*/ 236875757 h 136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29" h="1364">
                    <a:moveTo>
                      <a:pt x="1756" y="0"/>
                    </a:moveTo>
                    <a:cubicBezTo>
                      <a:pt x="273" y="0"/>
                      <a:pt x="273" y="0"/>
                      <a:pt x="273" y="0"/>
                    </a:cubicBezTo>
                    <a:cubicBezTo>
                      <a:pt x="123" y="0"/>
                      <a:pt x="0" y="122"/>
                      <a:pt x="0" y="272"/>
                    </a:cubicBezTo>
                    <a:cubicBezTo>
                      <a:pt x="0" y="1092"/>
                      <a:pt x="0" y="1092"/>
                      <a:pt x="0" y="1092"/>
                    </a:cubicBezTo>
                    <a:cubicBezTo>
                      <a:pt x="0" y="1242"/>
                      <a:pt x="123" y="1364"/>
                      <a:pt x="273" y="1364"/>
                    </a:cubicBezTo>
                    <a:cubicBezTo>
                      <a:pt x="1756" y="1364"/>
                      <a:pt x="1756" y="1364"/>
                      <a:pt x="1756" y="1364"/>
                    </a:cubicBezTo>
                    <a:cubicBezTo>
                      <a:pt x="1907" y="1364"/>
                      <a:pt x="2029" y="1242"/>
                      <a:pt x="2029" y="1092"/>
                    </a:cubicBezTo>
                    <a:cubicBezTo>
                      <a:pt x="2029" y="272"/>
                      <a:pt x="2029" y="272"/>
                      <a:pt x="2029" y="272"/>
                    </a:cubicBezTo>
                    <a:cubicBezTo>
                      <a:pt x="2029" y="122"/>
                      <a:pt x="1907" y="0"/>
                      <a:pt x="1756" y="0"/>
                    </a:cubicBezTo>
                    <a:close/>
                    <a:moveTo>
                      <a:pt x="1362" y="705"/>
                    </a:moveTo>
                    <a:cubicBezTo>
                      <a:pt x="1899" y="193"/>
                      <a:pt x="1899" y="193"/>
                      <a:pt x="1899" y="193"/>
                    </a:cubicBezTo>
                    <a:cubicBezTo>
                      <a:pt x="1912" y="217"/>
                      <a:pt x="1920" y="244"/>
                      <a:pt x="1920" y="272"/>
                    </a:cubicBezTo>
                    <a:cubicBezTo>
                      <a:pt x="1920" y="1092"/>
                      <a:pt x="1920" y="1092"/>
                      <a:pt x="1920" y="1092"/>
                    </a:cubicBezTo>
                    <a:cubicBezTo>
                      <a:pt x="1920" y="1126"/>
                      <a:pt x="1909" y="1158"/>
                      <a:pt x="1891" y="1184"/>
                    </a:cubicBezTo>
                    <a:lnTo>
                      <a:pt x="1362" y="705"/>
                    </a:lnTo>
                    <a:close/>
                    <a:moveTo>
                      <a:pt x="1756" y="109"/>
                    </a:moveTo>
                    <a:cubicBezTo>
                      <a:pt x="1778" y="109"/>
                      <a:pt x="1798" y="113"/>
                      <a:pt x="1817" y="121"/>
                    </a:cubicBezTo>
                    <a:cubicBezTo>
                      <a:pt x="1015" y="885"/>
                      <a:pt x="1015" y="885"/>
                      <a:pt x="1015" y="885"/>
                    </a:cubicBezTo>
                    <a:cubicBezTo>
                      <a:pt x="212" y="121"/>
                      <a:pt x="212" y="121"/>
                      <a:pt x="212" y="121"/>
                    </a:cubicBezTo>
                    <a:cubicBezTo>
                      <a:pt x="231" y="113"/>
                      <a:pt x="251" y="109"/>
                      <a:pt x="273" y="109"/>
                    </a:cubicBezTo>
                    <a:lnTo>
                      <a:pt x="1756" y="109"/>
                    </a:lnTo>
                    <a:close/>
                    <a:moveTo>
                      <a:pt x="138" y="1184"/>
                    </a:moveTo>
                    <a:cubicBezTo>
                      <a:pt x="120" y="1158"/>
                      <a:pt x="109" y="1126"/>
                      <a:pt x="109" y="1092"/>
                    </a:cubicBezTo>
                    <a:cubicBezTo>
                      <a:pt x="109" y="272"/>
                      <a:pt x="109" y="272"/>
                      <a:pt x="109" y="272"/>
                    </a:cubicBezTo>
                    <a:cubicBezTo>
                      <a:pt x="109" y="244"/>
                      <a:pt x="117" y="217"/>
                      <a:pt x="131" y="193"/>
                    </a:cubicBezTo>
                    <a:cubicBezTo>
                      <a:pt x="668" y="705"/>
                      <a:pt x="668" y="705"/>
                      <a:pt x="668" y="705"/>
                    </a:cubicBezTo>
                    <a:lnTo>
                      <a:pt x="138" y="1184"/>
                    </a:lnTo>
                    <a:close/>
                    <a:moveTo>
                      <a:pt x="273" y="1255"/>
                    </a:moveTo>
                    <a:cubicBezTo>
                      <a:pt x="258" y="1255"/>
                      <a:pt x="243" y="1252"/>
                      <a:pt x="229" y="1249"/>
                    </a:cubicBezTo>
                    <a:cubicBezTo>
                      <a:pt x="747" y="781"/>
                      <a:pt x="747" y="781"/>
                      <a:pt x="747" y="781"/>
                    </a:cubicBezTo>
                    <a:cubicBezTo>
                      <a:pt x="977" y="1000"/>
                      <a:pt x="977" y="1000"/>
                      <a:pt x="977" y="1000"/>
                    </a:cubicBezTo>
                    <a:cubicBezTo>
                      <a:pt x="988" y="1010"/>
                      <a:pt x="1001" y="1015"/>
                      <a:pt x="1015" y="1015"/>
                    </a:cubicBezTo>
                    <a:cubicBezTo>
                      <a:pt x="1028" y="1015"/>
                      <a:pt x="1042" y="1010"/>
                      <a:pt x="1052" y="1000"/>
                    </a:cubicBezTo>
                    <a:cubicBezTo>
                      <a:pt x="1282" y="781"/>
                      <a:pt x="1282" y="781"/>
                      <a:pt x="1282" y="781"/>
                    </a:cubicBezTo>
                    <a:cubicBezTo>
                      <a:pt x="1800" y="1249"/>
                      <a:pt x="1800" y="1249"/>
                      <a:pt x="1800" y="1249"/>
                    </a:cubicBezTo>
                    <a:cubicBezTo>
                      <a:pt x="1786" y="1252"/>
                      <a:pt x="1772" y="1255"/>
                      <a:pt x="1756" y="1255"/>
                    </a:cubicBezTo>
                    <a:lnTo>
                      <a:pt x="273" y="12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mtClean="0">
                  <a:solidFill>
                    <a:prstClr val="black"/>
                  </a:solidFill>
                  <a:ea typeface="宋体" panose="02010600030101010101" pitchFamily="2" charset="-122"/>
                </a:endParaRPr>
              </a:p>
            </p:txBody>
          </p:sp>
        </p:grpSp>
      </p:grpSp>
      <p:grpSp>
        <p:nvGrpSpPr>
          <p:cNvPr id="16" name="Group 15"/>
          <p:cNvGrpSpPr/>
          <p:nvPr/>
        </p:nvGrpSpPr>
        <p:grpSpPr>
          <a:xfrm>
            <a:off x="5055412" y="4934215"/>
            <a:ext cx="2086913" cy="1721550"/>
            <a:chOff x="2963603" y="4945513"/>
            <a:chExt cx="2086913" cy="1721550"/>
          </a:xfrm>
        </p:grpSpPr>
        <p:grpSp>
          <p:nvGrpSpPr>
            <p:cNvPr id="65" name="Group 64"/>
            <p:cNvGrpSpPr/>
            <p:nvPr/>
          </p:nvGrpSpPr>
          <p:grpSpPr>
            <a:xfrm>
              <a:off x="2963603" y="4945513"/>
              <a:ext cx="2086913" cy="1721550"/>
              <a:chOff x="678912" y="4957358"/>
              <a:chExt cx="2086913" cy="1721550"/>
            </a:xfrm>
          </p:grpSpPr>
          <p:sp>
            <p:nvSpPr>
              <p:cNvPr id="66" name="Rectangle 65"/>
              <p:cNvSpPr>
                <a:spLocks/>
              </p:cNvSpPr>
              <p:nvPr/>
            </p:nvSpPr>
            <p:spPr bwMode="auto">
              <a:xfrm>
                <a:off x="678912" y="4983819"/>
                <a:ext cx="2086913" cy="1695089"/>
              </a:xfrm>
              <a:prstGeom prst="rect">
                <a:avLst/>
              </a:prstGeom>
              <a:solidFill>
                <a:srgbClr val="563F6A"/>
              </a:solidFill>
              <a:ln w="10795" cap="flat" cmpd="sng" algn="ctr">
                <a:noFill/>
                <a:prstDash val="solid"/>
                <a:headEnd type="none" w="med" len="med"/>
                <a:tailEnd type="none" w="med" len="med"/>
              </a:ln>
              <a:effectLst/>
            </p:spPr>
            <p:txBody>
              <a:bodyPr vert="horz" wrap="square" lIns="137101" tIns="91401" rIns="91401" bIns="46616" numCol="1" rtlCol="0" anchor="b" anchorCtr="0" compatLnSpc="1">
                <a:prstTxWarp prst="textNoShape">
                  <a:avLst/>
                </a:prstTxWarp>
              </a:bodyPr>
              <a:lstStyle/>
              <a:p>
                <a:pPr algn="ctr" defTabSz="932364">
                  <a:lnSpc>
                    <a:spcPct val="90000"/>
                  </a:lnSpc>
                  <a:defRPr/>
                </a:pPr>
                <a:r>
                  <a:rPr lang="zh-CN" altLang="en-US" sz="2400" kern="0" spc="-50" dirty="0" smtClean="0">
                    <a:solidFill>
                      <a:prstClr val="white"/>
                    </a:solidFill>
                    <a:latin typeface="Segoe UI Light"/>
                  </a:rPr>
                  <a:t>自动</a:t>
                </a:r>
                <a:r>
                  <a:rPr lang="zh-CN" altLang="en-US" sz="2400" kern="0" spc="-50" dirty="0">
                    <a:solidFill>
                      <a:prstClr val="white"/>
                    </a:solidFill>
                    <a:latin typeface="Segoe UI Light"/>
                  </a:rPr>
                  <a:t>处理</a:t>
                </a:r>
                <a:endParaRPr lang="en-US" sz="2400" kern="0" spc="-50" dirty="0" smtClean="0">
                  <a:solidFill>
                    <a:prstClr val="white"/>
                  </a:solidFill>
                  <a:latin typeface="Segoe UI Light"/>
                </a:endParaRPr>
              </a:p>
            </p:txBody>
          </p:sp>
          <p:sp>
            <p:nvSpPr>
              <p:cNvPr id="68" name="圆角矩形 4"/>
              <p:cNvSpPr/>
              <p:nvPr/>
            </p:nvSpPr>
            <p:spPr bwMode="auto">
              <a:xfrm>
                <a:off x="1268272" y="4957358"/>
                <a:ext cx="1017001" cy="1141186"/>
              </a:xfrm>
              <a:prstGeom prst="roundRect">
                <a:avLst>
                  <a:gd name="adj" fmla="val 12069"/>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nvGrpSpPr>
            <p:cNvPr id="30" name="Group 29"/>
            <p:cNvGrpSpPr/>
            <p:nvPr/>
          </p:nvGrpSpPr>
          <p:grpSpPr>
            <a:xfrm>
              <a:off x="3552963" y="5301788"/>
              <a:ext cx="982052" cy="796756"/>
              <a:chOff x="-3435350" y="5073650"/>
              <a:chExt cx="3192462" cy="2536826"/>
            </a:xfrm>
            <a:solidFill>
              <a:schemeClr val="bg1">
                <a:lumMod val="95000"/>
              </a:schemeClr>
            </a:solidFill>
          </p:grpSpPr>
          <p:sp>
            <p:nvSpPr>
              <p:cNvPr id="31" name="Freeform 5"/>
              <p:cNvSpPr>
                <a:spLocks noEditPoints="1"/>
              </p:cNvSpPr>
              <p:nvPr/>
            </p:nvSpPr>
            <p:spPr bwMode="auto">
              <a:xfrm>
                <a:off x="-1771650" y="5205413"/>
                <a:ext cx="573087"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2" name="Oval 6"/>
              <p:cNvSpPr>
                <a:spLocks noChangeArrowheads="1"/>
              </p:cNvSpPr>
              <p:nvPr/>
            </p:nvSpPr>
            <p:spPr bwMode="auto">
              <a:xfrm>
                <a:off x="-1571625" y="5405438"/>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3" name="Freeform 7"/>
              <p:cNvSpPr>
                <a:spLocks noEditPoints="1"/>
              </p:cNvSpPr>
              <p:nvPr/>
            </p:nvSpPr>
            <p:spPr bwMode="auto">
              <a:xfrm>
                <a:off x="-3435350" y="5073650"/>
                <a:ext cx="782637" cy="78422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4" name="Oval 8"/>
              <p:cNvSpPr>
                <a:spLocks noChangeArrowheads="1"/>
              </p:cNvSpPr>
              <p:nvPr/>
            </p:nvSpPr>
            <p:spPr bwMode="auto">
              <a:xfrm>
                <a:off x="-3160713" y="5349875"/>
                <a:ext cx="230187" cy="2333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5" name="Freeform 9"/>
              <p:cNvSpPr>
                <a:spLocks/>
              </p:cNvSpPr>
              <p:nvPr/>
            </p:nvSpPr>
            <p:spPr bwMode="auto">
              <a:xfrm>
                <a:off x="-792163" y="6540500"/>
                <a:ext cx="458787" cy="733425"/>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6" name="Freeform 10"/>
              <p:cNvSpPr>
                <a:spLocks/>
              </p:cNvSpPr>
              <p:nvPr/>
            </p:nvSpPr>
            <p:spPr bwMode="auto">
              <a:xfrm>
                <a:off x="-3235325" y="6938963"/>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7" name="Freeform 11"/>
              <p:cNvSpPr>
                <a:spLocks/>
              </p:cNvSpPr>
              <p:nvPr/>
            </p:nvSpPr>
            <p:spPr bwMode="auto">
              <a:xfrm>
                <a:off x="-3100388" y="5813425"/>
                <a:ext cx="1009650" cy="1004888"/>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8" name="Freeform 12"/>
              <p:cNvSpPr>
                <a:spLocks/>
              </p:cNvSpPr>
              <p:nvPr/>
            </p:nvSpPr>
            <p:spPr bwMode="auto">
              <a:xfrm>
                <a:off x="-2562225" y="5251450"/>
                <a:ext cx="719137" cy="493713"/>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9" name="Freeform 13"/>
              <p:cNvSpPr>
                <a:spLocks/>
              </p:cNvSpPr>
              <p:nvPr/>
            </p:nvSpPr>
            <p:spPr bwMode="auto">
              <a:xfrm>
                <a:off x="-1447800" y="5699125"/>
                <a:ext cx="877887" cy="957263"/>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grpSp>
        <p:nvGrpSpPr>
          <p:cNvPr id="18" name="Group 17"/>
          <p:cNvGrpSpPr/>
          <p:nvPr/>
        </p:nvGrpSpPr>
        <p:grpSpPr>
          <a:xfrm>
            <a:off x="455286" y="4947446"/>
            <a:ext cx="2086913" cy="1695089"/>
            <a:chOff x="9831008" y="4982239"/>
            <a:chExt cx="2086913" cy="1695089"/>
          </a:xfrm>
        </p:grpSpPr>
        <p:sp>
          <p:nvSpPr>
            <p:cNvPr id="79" name="Rectangle 78"/>
            <p:cNvSpPr>
              <a:spLocks/>
            </p:cNvSpPr>
            <p:nvPr/>
          </p:nvSpPr>
          <p:spPr bwMode="auto">
            <a:xfrm>
              <a:off x="9831008" y="4982239"/>
              <a:ext cx="2086913" cy="1695089"/>
            </a:xfrm>
            <a:prstGeom prst="rect">
              <a:avLst/>
            </a:prstGeom>
            <a:solidFill>
              <a:srgbClr val="563F6A"/>
            </a:solidFill>
            <a:ln w="10795" cap="flat" cmpd="sng" algn="ctr">
              <a:noFill/>
              <a:prstDash val="solid"/>
              <a:headEnd type="none" w="med" len="med"/>
              <a:tailEnd type="none" w="med" len="med"/>
            </a:ln>
            <a:effectLst/>
          </p:spPr>
          <p:txBody>
            <a:bodyPr vert="horz" wrap="square" lIns="137101" tIns="91401" rIns="91401" bIns="46616" numCol="1" rtlCol="0" anchor="b" anchorCtr="0" compatLnSpc="1">
              <a:prstTxWarp prst="textNoShape">
                <a:avLst/>
              </a:prstTxWarp>
            </a:bodyPr>
            <a:lstStyle/>
            <a:p>
              <a:pPr algn="ctr" defTabSz="932364">
                <a:lnSpc>
                  <a:spcPct val="90000"/>
                </a:lnSpc>
                <a:defRPr/>
              </a:pPr>
              <a:r>
                <a:rPr lang="zh-CN" altLang="en-US" sz="2400" kern="0" spc="-50" dirty="0">
                  <a:solidFill>
                    <a:prstClr val="white"/>
                  </a:solidFill>
                  <a:latin typeface="Segoe UI Light"/>
                </a:rPr>
                <a:t>准</a:t>
              </a:r>
              <a:r>
                <a:rPr lang="zh-CN" altLang="en-US" sz="2400" kern="0" spc="-50" dirty="0" smtClean="0">
                  <a:solidFill>
                    <a:prstClr val="white"/>
                  </a:solidFill>
                  <a:latin typeface="Segoe UI Light"/>
                </a:rPr>
                <a:t>确匹配</a:t>
              </a:r>
              <a:endParaRPr lang="en-US" sz="2400" kern="0" spc="-50" dirty="0" smtClean="0">
                <a:solidFill>
                  <a:prstClr val="white"/>
                </a:solidFill>
                <a:latin typeface="Segoe UI Light"/>
              </a:endParaRPr>
            </a:p>
          </p:txBody>
        </p:sp>
        <p:pic>
          <p:nvPicPr>
            <p:cNvPr id="40" name="Picture 3" descr="C:\Users\mitchellg\Desktop\Simple_Licensing.png"/>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10410942" y="5150950"/>
              <a:ext cx="1166812"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18"/>
          <p:cNvGrpSpPr/>
          <p:nvPr/>
        </p:nvGrpSpPr>
        <p:grpSpPr>
          <a:xfrm>
            <a:off x="2770459" y="4913051"/>
            <a:ext cx="2086913" cy="1740600"/>
            <a:chOff x="5237134" y="4932283"/>
            <a:chExt cx="2086913" cy="1740600"/>
          </a:xfrm>
        </p:grpSpPr>
        <p:grpSp>
          <p:nvGrpSpPr>
            <p:cNvPr id="73" name="Group 72"/>
            <p:cNvGrpSpPr/>
            <p:nvPr/>
          </p:nvGrpSpPr>
          <p:grpSpPr>
            <a:xfrm>
              <a:off x="5237134" y="4932283"/>
              <a:ext cx="2086913" cy="1740600"/>
              <a:chOff x="231237" y="4957358"/>
              <a:chExt cx="2086913" cy="1740600"/>
            </a:xfrm>
          </p:grpSpPr>
          <p:sp>
            <p:nvSpPr>
              <p:cNvPr id="74" name="Rectangle 73"/>
              <p:cNvSpPr>
                <a:spLocks/>
              </p:cNvSpPr>
              <p:nvPr/>
            </p:nvSpPr>
            <p:spPr bwMode="auto">
              <a:xfrm>
                <a:off x="231237" y="5002869"/>
                <a:ext cx="2086913" cy="1695089"/>
              </a:xfrm>
              <a:prstGeom prst="rect">
                <a:avLst/>
              </a:prstGeom>
              <a:solidFill>
                <a:srgbClr val="563F6A"/>
              </a:solidFill>
              <a:ln w="10795" cap="flat" cmpd="sng" algn="ctr">
                <a:noFill/>
                <a:prstDash val="solid"/>
                <a:headEnd type="none" w="med" len="med"/>
                <a:tailEnd type="none" w="med" len="med"/>
              </a:ln>
              <a:effectLst/>
            </p:spPr>
            <p:txBody>
              <a:bodyPr vert="horz" wrap="square" lIns="137101" tIns="91401" rIns="91401" bIns="46616" numCol="1" rtlCol="0" anchor="b" anchorCtr="0" compatLnSpc="1">
                <a:prstTxWarp prst="textNoShape">
                  <a:avLst/>
                </a:prstTxWarp>
              </a:bodyPr>
              <a:lstStyle/>
              <a:p>
                <a:pPr algn="ctr" defTabSz="932364">
                  <a:lnSpc>
                    <a:spcPct val="90000"/>
                  </a:lnSpc>
                  <a:defRPr/>
                </a:pPr>
                <a:r>
                  <a:rPr lang="zh-CN" altLang="en-US" sz="2400" kern="0" spc="-50" dirty="0" smtClean="0">
                    <a:solidFill>
                      <a:prstClr val="white"/>
                    </a:solidFill>
                    <a:latin typeface="Segoe UI Light"/>
                  </a:rPr>
                  <a:t>追溯状态</a:t>
                </a:r>
                <a:endParaRPr lang="en-US" sz="2400" kern="0" spc="-50" dirty="0" smtClean="0">
                  <a:solidFill>
                    <a:prstClr val="white"/>
                  </a:solidFill>
                  <a:latin typeface="Segoe UI Light"/>
                </a:endParaRPr>
              </a:p>
            </p:txBody>
          </p:sp>
          <p:sp>
            <p:nvSpPr>
              <p:cNvPr id="75" name="圆角矩形 4"/>
              <p:cNvSpPr/>
              <p:nvPr/>
            </p:nvSpPr>
            <p:spPr bwMode="auto">
              <a:xfrm>
                <a:off x="1268272" y="4957358"/>
                <a:ext cx="1017001" cy="1141186"/>
              </a:xfrm>
              <a:prstGeom prst="roundRect">
                <a:avLst>
                  <a:gd name="adj" fmla="val 12069"/>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nvGrpSpPr>
            <p:cNvPr id="41" name="组合 87"/>
            <p:cNvGrpSpPr/>
            <p:nvPr/>
          </p:nvGrpSpPr>
          <p:grpSpPr>
            <a:xfrm>
              <a:off x="5927125" y="5388544"/>
              <a:ext cx="880365" cy="691624"/>
              <a:chOff x="1481138" y="293688"/>
              <a:chExt cx="2717800" cy="2209800"/>
            </a:xfrm>
            <a:solidFill>
              <a:sysClr val="window" lastClr="FFFFFF"/>
            </a:solidFill>
          </p:grpSpPr>
          <p:sp>
            <p:nvSpPr>
              <p:cNvPr id="42" name="Freeform 54"/>
              <p:cNvSpPr>
                <a:spLocks/>
              </p:cNvSpPr>
              <p:nvPr/>
            </p:nvSpPr>
            <p:spPr bwMode="auto">
              <a:xfrm>
                <a:off x="1481138" y="293688"/>
                <a:ext cx="2209800" cy="2209800"/>
              </a:xfrm>
              <a:custGeom>
                <a:avLst/>
                <a:gdLst>
                  <a:gd name="T0" fmla="*/ 312 w 1392"/>
                  <a:gd name="T1" fmla="*/ 116 h 1392"/>
                  <a:gd name="T2" fmla="*/ 182 w 1392"/>
                  <a:gd name="T3" fmla="*/ 226 h 1392"/>
                  <a:gd name="T4" fmla="*/ 84 w 1392"/>
                  <a:gd name="T5" fmla="*/ 364 h 1392"/>
                  <a:gd name="T6" fmla="*/ 22 w 1392"/>
                  <a:gd name="T7" fmla="*/ 518 h 1392"/>
                  <a:gd name="T8" fmla="*/ 0 w 1392"/>
                  <a:gd name="T9" fmla="*/ 684 h 1392"/>
                  <a:gd name="T10" fmla="*/ 18 w 1392"/>
                  <a:gd name="T11" fmla="*/ 854 h 1392"/>
                  <a:gd name="T12" fmla="*/ 64 w 1392"/>
                  <a:gd name="T13" fmla="*/ 988 h 1392"/>
                  <a:gd name="T14" fmla="*/ 156 w 1392"/>
                  <a:gd name="T15" fmla="*/ 1136 h 1392"/>
                  <a:gd name="T16" fmla="*/ 278 w 1392"/>
                  <a:gd name="T17" fmla="*/ 1254 h 1392"/>
                  <a:gd name="T18" fmla="*/ 424 w 1392"/>
                  <a:gd name="T19" fmla="*/ 1338 h 1392"/>
                  <a:gd name="T20" fmla="*/ 584 w 1392"/>
                  <a:gd name="T21" fmla="*/ 1384 h 1392"/>
                  <a:gd name="T22" fmla="*/ 752 w 1392"/>
                  <a:gd name="T23" fmla="*/ 1390 h 1392"/>
                  <a:gd name="T24" fmla="*/ 920 w 1392"/>
                  <a:gd name="T25" fmla="*/ 1356 h 1392"/>
                  <a:gd name="T26" fmla="*/ 1046 w 1392"/>
                  <a:gd name="T27" fmla="*/ 1300 h 1392"/>
                  <a:gd name="T28" fmla="*/ 1172 w 1392"/>
                  <a:gd name="T29" fmla="*/ 1204 h 1392"/>
                  <a:gd name="T30" fmla="*/ 1274 w 1392"/>
                  <a:gd name="T31" fmla="*/ 1086 h 1392"/>
                  <a:gd name="T32" fmla="*/ 1344 w 1392"/>
                  <a:gd name="T33" fmla="*/ 950 h 1392"/>
                  <a:gd name="T34" fmla="*/ 1384 w 1392"/>
                  <a:gd name="T35" fmla="*/ 802 h 1392"/>
                  <a:gd name="T36" fmla="*/ 1390 w 1392"/>
                  <a:gd name="T37" fmla="*/ 648 h 1392"/>
                  <a:gd name="T38" fmla="*/ 1362 w 1392"/>
                  <a:gd name="T39" fmla="*/ 492 h 1392"/>
                  <a:gd name="T40" fmla="*/ 1304 w 1392"/>
                  <a:gd name="T41" fmla="*/ 598 h 1392"/>
                  <a:gd name="T42" fmla="*/ 1310 w 1392"/>
                  <a:gd name="T43" fmla="*/ 736 h 1392"/>
                  <a:gd name="T44" fmla="*/ 1278 w 1392"/>
                  <a:gd name="T45" fmla="*/ 896 h 1392"/>
                  <a:gd name="T46" fmla="*/ 1190 w 1392"/>
                  <a:gd name="T47" fmla="*/ 1064 h 1392"/>
                  <a:gd name="T48" fmla="*/ 1096 w 1392"/>
                  <a:gd name="T49" fmla="*/ 1164 h 1392"/>
                  <a:gd name="T50" fmla="*/ 980 w 1392"/>
                  <a:gd name="T51" fmla="*/ 1244 h 1392"/>
                  <a:gd name="T52" fmla="*/ 864 w 1392"/>
                  <a:gd name="T53" fmla="*/ 1288 h 1392"/>
                  <a:gd name="T54" fmla="*/ 716 w 1392"/>
                  <a:gd name="T55" fmla="*/ 1312 h 1392"/>
                  <a:gd name="T56" fmla="*/ 568 w 1392"/>
                  <a:gd name="T57" fmla="*/ 1298 h 1392"/>
                  <a:gd name="T58" fmla="*/ 428 w 1392"/>
                  <a:gd name="T59" fmla="*/ 1250 h 1392"/>
                  <a:gd name="T60" fmla="*/ 304 w 1392"/>
                  <a:gd name="T61" fmla="*/ 1172 h 1392"/>
                  <a:gd name="T62" fmla="*/ 200 w 1392"/>
                  <a:gd name="T63" fmla="*/ 1062 h 1392"/>
                  <a:gd name="T64" fmla="*/ 136 w 1392"/>
                  <a:gd name="T65" fmla="*/ 954 h 1392"/>
                  <a:gd name="T66" fmla="*/ 90 w 1392"/>
                  <a:gd name="T67" fmla="*/ 806 h 1392"/>
                  <a:gd name="T68" fmla="*/ 82 w 1392"/>
                  <a:gd name="T69" fmla="*/ 656 h 1392"/>
                  <a:gd name="T70" fmla="*/ 108 w 1392"/>
                  <a:gd name="T71" fmla="*/ 512 h 1392"/>
                  <a:gd name="T72" fmla="*/ 170 w 1392"/>
                  <a:gd name="T73" fmla="*/ 376 h 1392"/>
                  <a:gd name="T74" fmla="*/ 262 w 1392"/>
                  <a:gd name="T75" fmla="*/ 260 h 1392"/>
                  <a:gd name="T76" fmla="*/ 382 w 1392"/>
                  <a:gd name="T77" fmla="*/ 166 h 1392"/>
                  <a:gd name="T78" fmla="*/ 492 w 1392"/>
                  <a:gd name="T79" fmla="*/ 116 h 1392"/>
                  <a:gd name="T80" fmla="*/ 628 w 1392"/>
                  <a:gd name="T81" fmla="*/ 84 h 1392"/>
                  <a:gd name="T82" fmla="*/ 766 w 1392"/>
                  <a:gd name="T83" fmla="*/ 84 h 1392"/>
                  <a:gd name="T84" fmla="*/ 1020 w 1392"/>
                  <a:gd name="T85" fmla="*/ 172 h 1392"/>
                  <a:gd name="T86" fmla="*/ 1126 w 1392"/>
                  <a:gd name="T87" fmla="*/ 256 h 1392"/>
                  <a:gd name="T88" fmla="*/ 1214 w 1392"/>
                  <a:gd name="T89" fmla="*/ 364 h 1392"/>
                  <a:gd name="T90" fmla="*/ 1226 w 1392"/>
                  <a:gd name="T91" fmla="*/ 244 h 1392"/>
                  <a:gd name="T92" fmla="*/ 1112 w 1392"/>
                  <a:gd name="T93" fmla="*/ 138 h 1392"/>
                  <a:gd name="T94" fmla="*/ 980 w 1392"/>
                  <a:gd name="T95" fmla="*/ 62 h 1392"/>
                  <a:gd name="T96" fmla="*/ 834 w 1392"/>
                  <a:gd name="T97" fmla="*/ 14 h 1392"/>
                  <a:gd name="T98" fmla="*/ 682 w 1392"/>
                  <a:gd name="T99" fmla="*/ 0 h 1392"/>
                  <a:gd name="T100" fmla="*/ 526 w 1392"/>
                  <a:gd name="T101" fmla="*/ 20 h 1392"/>
                  <a:gd name="T102" fmla="*/ 404 w 1392"/>
                  <a:gd name="T103" fmla="*/ 64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92" h="1392">
                    <a:moveTo>
                      <a:pt x="404" y="64"/>
                    </a:moveTo>
                    <a:lnTo>
                      <a:pt x="404" y="64"/>
                    </a:lnTo>
                    <a:lnTo>
                      <a:pt x="372" y="80"/>
                    </a:lnTo>
                    <a:lnTo>
                      <a:pt x="342" y="96"/>
                    </a:lnTo>
                    <a:lnTo>
                      <a:pt x="312" y="116"/>
                    </a:lnTo>
                    <a:lnTo>
                      <a:pt x="284" y="136"/>
                    </a:lnTo>
                    <a:lnTo>
                      <a:pt x="256" y="156"/>
                    </a:lnTo>
                    <a:lnTo>
                      <a:pt x="230" y="178"/>
                    </a:lnTo>
                    <a:lnTo>
                      <a:pt x="204" y="202"/>
                    </a:lnTo>
                    <a:lnTo>
                      <a:pt x="182" y="226"/>
                    </a:lnTo>
                    <a:lnTo>
                      <a:pt x="160" y="252"/>
                    </a:lnTo>
                    <a:lnTo>
                      <a:pt x="138" y="280"/>
                    </a:lnTo>
                    <a:lnTo>
                      <a:pt x="118" y="306"/>
                    </a:lnTo>
                    <a:lnTo>
                      <a:pt x="100" y="334"/>
                    </a:lnTo>
                    <a:lnTo>
                      <a:pt x="84" y="364"/>
                    </a:lnTo>
                    <a:lnTo>
                      <a:pt x="68" y="394"/>
                    </a:lnTo>
                    <a:lnTo>
                      <a:pt x="54" y="424"/>
                    </a:lnTo>
                    <a:lnTo>
                      <a:pt x="42" y="456"/>
                    </a:lnTo>
                    <a:lnTo>
                      <a:pt x="32" y="486"/>
                    </a:lnTo>
                    <a:lnTo>
                      <a:pt x="22" y="518"/>
                    </a:lnTo>
                    <a:lnTo>
                      <a:pt x="14" y="552"/>
                    </a:lnTo>
                    <a:lnTo>
                      <a:pt x="8" y="584"/>
                    </a:lnTo>
                    <a:lnTo>
                      <a:pt x="4" y="618"/>
                    </a:lnTo>
                    <a:lnTo>
                      <a:pt x="0" y="652"/>
                    </a:lnTo>
                    <a:lnTo>
                      <a:pt x="0" y="684"/>
                    </a:lnTo>
                    <a:lnTo>
                      <a:pt x="0" y="718"/>
                    </a:lnTo>
                    <a:lnTo>
                      <a:pt x="2" y="752"/>
                    </a:lnTo>
                    <a:lnTo>
                      <a:pt x="6" y="786"/>
                    </a:lnTo>
                    <a:lnTo>
                      <a:pt x="10" y="820"/>
                    </a:lnTo>
                    <a:lnTo>
                      <a:pt x="18" y="854"/>
                    </a:lnTo>
                    <a:lnTo>
                      <a:pt x="26" y="888"/>
                    </a:lnTo>
                    <a:lnTo>
                      <a:pt x="36" y="922"/>
                    </a:lnTo>
                    <a:lnTo>
                      <a:pt x="48" y="954"/>
                    </a:lnTo>
                    <a:lnTo>
                      <a:pt x="64" y="988"/>
                    </a:lnTo>
                    <a:lnTo>
                      <a:pt x="64" y="988"/>
                    </a:lnTo>
                    <a:lnTo>
                      <a:pt x="78" y="1020"/>
                    </a:lnTo>
                    <a:lnTo>
                      <a:pt x="96" y="1050"/>
                    </a:lnTo>
                    <a:lnTo>
                      <a:pt x="114" y="1080"/>
                    </a:lnTo>
                    <a:lnTo>
                      <a:pt x="134" y="1110"/>
                    </a:lnTo>
                    <a:lnTo>
                      <a:pt x="156" y="1136"/>
                    </a:lnTo>
                    <a:lnTo>
                      <a:pt x="178" y="1162"/>
                    </a:lnTo>
                    <a:lnTo>
                      <a:pt x="202" y="1188"/>
                    </a:lnTo>
                    <a:lnTo>
                      <a:pt x="226" y="1212"/>
                    </a:lnTo>
                    <a:lnTo>
                      <a:pt x="252" y="1234"/>
                    </a:lnTo>
                    <a:lnTo>
                      <a:pt x="278" y="1254"/>
                    </a:lnTo>
                    <a:lnTo>
                      <a:pt x="306" y="1274"/>
                    </a:lnTo>
                    <a:lnTo>
                      <a:pt x="334" y="1292"/>
                    </a:lnTo>
                    <a:lnTo>
                      <a:pt x="362" y="1308"/>
                    </a:lnTo>
                    <a:lnTo>
                      <a:pt x="392" y="1324"/>
                    </a:lnTo>
                    <a:lnTo>
                      <a:pt x="424" y="1338"/>
                    </a:lnTo>
                    <a:lnTo>
                      <a:pt x="454" y="1350"/>
                    </a:lnTo>
                    <a:lnTo>
                      <a:pt x="486" y="1360"/>
                    </a:lnTo>
                    <a:lnTo>
                      <a:pt x="518" y="1370"/>
                    </a:lnTo>
                    <a:lnTo>
                      <a:pt x="550" y="1378"/>
                    </a:lnTo>
                    <a:lnTo>
                      <a:pt x="584" y="1384"/>
                    </a:lnTo>
                    <a:lnTo>
                      <a:pt x="616" y="1388"/>
                    </a:lnTo>
                    <a:lnTo>
                      <a:pt x="650" y="1392"/>
                    </a:lnTo>
                    <a:lnTo>
                      <a:pt x="684" y="1392"/>
                    </a:lnTo>
                    <a:lnTo>
                      <a:pt x="718" y="1392"/>
                    </a:lnTo>
                    <a:lnTo>
                      <a:pt x="752" y="1390"/>
                    </a:lnTo>
                    <a:lnTo>
                      <a:pt x="786" y="1388"/>
                    </a:lnTo>
                    <a:lnTo>
                      <a:pt x="820" y="1382"/>
                    </a:lnTo>
                    <a:lnTo>
                      <a:pt x="854" y="1374"/>
                    </a:lnTo>
                    <a:lnTo>
                      <a:pt x="888" y="1366"/>
                    </a:lnTo>
                    <a:lnTo>
                      <a:pt x="920" y="1356"/>
                    </a:lnTo>
                    <a:lnTo>
                      <a:pt x="954" y="1344"/>
                    </a:lnTo>
                    <a:lnTo>
                      <a:pt x="986" y="1330"/>
                    </a:lnTo>
                    <a:lnTo>
                      <a:pt x="986" y="1330"/>
                    </a:lnTo>
                    <a:lnTo>
                      <a:pt x="1016" y="1314"/>
                    </a:lnTo>
                    <a:lnTo>
                      <a:pt x="1046" y="1300"/>
                    </a:lnTo>
                    <a:lnTo>
                      <a:pt x="1072" y="1282"/>
                    </a:lnTo>
                    <a:lnTo>
                      <a:pt x="1100" y="1264"/>
                    </a:lnTo>
                    <a:lnTo>
                      <a:pt x="1124" y="1246"/>
                    </a:lnTo>
                    <a:lnTo>
                      <a:pt x="1150" y="1226"/>
                    </a:lnTo>
                    <a:lnTo>
                      <a:pt x="1172" y="1204"/>
                    </a:lnTo>
                    <a:lnTo>
                      <a:pt x="1196" y="1182"/>
                    </a:lnTo>
                    <a:lnTo>
                      <a:pt x="1216" y="1160"/>
                    </a:lnTo>
                    <a:lnTo>
                      <a:pt x="1236" y="1136"/>
                    </a:lnTo>
                    <a:lnTo>
                      <a:pt x="1256" y="1112"/>
                    </a:lnTo>
                    <a:lnTo>
                      <a:pt x="1274" y="1086"/>
                    </a:lnTo>
                    <a:lnTo>
                      <a:pt x="1290" y="1060"/>
                    </a:lnTo>
                    <a:lnTo>
                      <a:pt x="1306" y="1034"/>
                    </a:lnTo>
                    <a:lnTo>
                      <a:pt x="1320" y="1006"/>
                    </a:lnTo>
                    <a:lnTo>
                      <a:pt x="1332" y="978"/>
                    </a:lnTo>
                    <a:lnTo>
                      <a:pt x="1344" y="950"/>
                    </a:lnTo>
                    <a:lnTo>
                      <a:pt x="1354" y="922"/>
                    </a:lnTo>
                    <a:lnTo>
                      <a:pt x="1364" y="892"/>
                    </a:lnTo>
                    <a:lnTo>
                      <a:pt x="1372" y="862"/>
                    </a:lnTo>
                    <a:lnTo>
                      <a:pt x="1378" y="832"/>
                    </a:lnTo>
                    <a:lnTo>
                      <a:pt x="1384" y="802"/>
                    </a:lnTo>
                    <a:lnTo>
                      <a:pt x="1388" y="772"/>
                    </a:lnTo>
                    <a:lnTo>
                      <a:pt x="1390" y="740"/>
                    </a:lnTo>
                    <a:lnTo>
                      <a:pt x="1392" y="710"/>
                    </a:lnTo>
                    <a:lnTo>
                      <a:pt x="1392" y="678"/>
                    </a:lnTo>
                    <a:lnTo>
                      <a:pt x="1390" y="648"/>
                    </a:lnTo>
                    <a:lnTo>
                      <a:pt x="1388" y="616"/>
                    </a:lnTo>
                    <a:lnTo>
                      <a:pt x="1384" y="584"/>
                    </a:lnTo>
                    <a:lnTo>
                      <a:pt x="1378" y="554"/>
                    </a:lnTo>
                    <a:lnTo>
                      <a:pt x="1370" y="522"/>
                    </a:lnTo>
                    <a:lnTo>
                      <a:pt x="1362" y="492"/>
                    </a:lnTo>
                    <a:lnTo>
                      <a:pt x="1284" y="516"/>
                    </a:lnTo>
                    <a:lnTo>
                      <a:pt x="1284" y="516"/>
                    </a:lnTo>
                    <a:lnTo>
                      <a:pt x="1292" y="542"/>
                    </a:lnTo>
                    <a:lnTo>
                      <a:pt x="1298" y="570"/>
                    </a:lnTo>
                    <a:lnTo>
                      <a:pt x="1304" y="598"/>
                    </a:lnTo>
                    <a:lnTo>
                      <a:pt x="1308" y="626"/>
                    </a:lnTo>
                    <a:lnTo>
                      <a:pt x="1310" y="654"/>
                    </a:lnTo>
                    <a:lnTo>
                      <a:pt x="1312" y="680"/>
                    </a:lnTo>
                    <a:lnTo>
                      <a:pt x="1312" y="708"/>
                    </a:lnTo>
                    <a:lnTo>
                      <a:pt x="1310" y="736"/>
                    </a:lnTo>
                    <a:lnTo>
                      <a:pt x="1308" y="762"/>
                    </a:lnTo>
                    <a:lnTo>
                      <a:pt x="1304" y="790"/>
                    </a:lnTo>
                    <a:lnTo>
                      <a:pt x="1300" y="816"/>
                    </a:lnTo>
                    <a:lnTo>
                      <a:pt x="1294" y="844"/>
                    </a:lnTo>
                    <a:lnTo>
                      <a:pt x="1278" y="896"/>
                    </a:lnTo>
                    <a:lnTo>
                      <a:pt x="1258" y="946"/>
                    </a:lnTo>
                    <a:lnTo>
                      <a:pt x="1234" y="994"/>
                    </a:lnTo>
                    <a:lnTo>
                      <a:pt x="1220" y="1018"/>
                    </a:lnTo>
                    <a:lnTo>
                      <a:pt x="1206" y="1040"/>
                    </a:lnTo>
                    <a:lnTo>
                      <a:pt x="1190" y="1064"/>
                    </a:lnTo>
                    <a:lnTo>
                      <a:pt x="1174" y="1084"/>
                    </a:lnTo>
                    <a:lnTo>
                      <a:pt x="1156" y="1106"/>
                    </a:lnTo>
                    <a:lnTo>
                      <a:pt x="1138" y="1126"/>
                    </a:lnTo>
                    <a:lnTo>
                      <a:pt x="1118" y="1146"/>
                    </a:lnTo>
                    <a:lnTo>
                      <a:pt x="1096" y="1164"/>
                    </a:lnTo>
                    <a:lnTo>
                      <a:pt x="1076" y="1182"/>
                    </a:lnTo>
                    <a:lnTo>
                      <a:pt x="1052" y="1198"/>
                    </a:lnTo>
                    <a:lnTo>
                      <a:pt x="1028" y="1214"/>
                    </a:lnTo>
                    <a:lnTo>
                      <a:pt x="1004" y="1230"/>
                    </a:lnTo>
                    <a:lnTo>
                      <a:pt x="980" y="1244"/>
                    </a:lnTo>
                    <a:lnTo>
                      <a:pt x="954" y="1256"/>
                    </a:lnTo>
                    <a:lnTo>
                      <a:pt x="954" y="1256"/>
                    </a:lnTo>
                    <a:lnTo>
                      <a:pt x="924" y="1268"/>
                    </a:lnTo>
                    <a:lnTo>
                      <a:pt x="894" y="1280"/>
                    </a:lnTo>
                    <a:lnTo>
                      <a:pt x="864" y="1288"/>
                    </a:lnTo>
                    <a:lnTo>
                      <a:pt x="836" y="1296"/>
                    </a:lnTo>
                    <a:lnTo>
                      <a:pt x="806" y="1302"/>
                    </a:lnTo>
                    <a:lnTo>
                      <a:pt x="776" y="1308"/>
                    </a:lnTo>
                    <a:lnTo>
                      <a:pt x="746" y="1310"/>
                    </a:lnTo>
                    <a:lnTo>
                      <a:pt x="716" y="1312"/>
                    </a:lnTo>
                    <a:lnTo>
                      <a:pt x="686" y="1312"/>
                    </a:lnTo>
                    <a:lnTo>
                      <a:pt x="656" y="1312"/>
                    </a:lnTo>
                    <a:lnTo>
                      <a:pt x="626" y="1308"/>
                    </a:lnTo>
                    <a:lnTo>
                      <a:pt x="596" y="1304"/>
                    </a:lnTo>
                    <a:lnTo>
                      <a:pt x="568" y="1298"/>
                    </a:lnTo>
                    <a:lnTo>
                      <a:pt x="538" y="1292"/>
                    </a:lnTo>
                    <a:lnTo>
                      <a:pt x="510" y="1284"/>
                    </a:lnTo>
                    <a:lnTo>
                      <a:pt x="482" y="1274"/>
                    </a:lnTo>
                    <a:lnTo>
                      <a:pt x="454" y="1264"/>
                    </a:lnTo>
                    <a:lnTo>
                      <a:pt x="428" y="1250"/>
                    </a:lnTo>
                    <a:lnTo>
                      <a:pt x="402" y="1238"/>
                    </a:lnTo>
                    <a:lnTo>
                      <a:pt x="376" y="1222"/>
                    </a:lnTo>
                    <a:lnTo>
                      <a:pt x="350" y="1206"/>
                    </a:lnTo>
                    <a:lnTo>
                      <a:pt x="326" y="1190"/>
                    </a:lnTo>
                    <a:lnTo>
                      <a:pt x="304" y="1172"/>
                    </a:lnTo>
                    <a:lnTo>
                      <a:pt x="280" y="1152"/>
                    </a:lnTo>
                    <a:lnTo>
                      <a:pt x="258" y="1130"/>
                    </a:lnTo>
                    <a:lnTo>
                      <a:pt x="238" y="1108"/>
                    </a:lnTo>
                    <a:lnTo>
                      <a:pt x="218" y="1086"/>
                    </a:lnTo>
                    <a:lnTo>
                      <a:pt x="200" y="1062"/>
                    </a:lnTo>
                    <a:lnTo>
                      <a:pt x="182" y="1036"/>
                    </a:lnTo>
                    <a:lnTo>
                      <a:pt x="166" y="1010"/>
                    </a:lnTo>
                    <a:lnTo>
                      <a:pt x="150" y="982"/>
                    </a:lnTo>
                    <a:lnTo>
                      <a:pt x="136" y="954"/>
                    </a:lnTo>
                    <a:lnTo>
                      <a:pt x="136" y="954"/>
                    </a:lnTo>
                    <a:lnTo>
                      <a:pt x="124" y="924"/>
                    </a:lnTo>
                    <a:lnTo>
                      <a:pt x="114" y="896"/>
                    </a:lnTo>
                    <a:lnTo>
                      <a:pt x="104" y="866"/>
                    </a:lnTo>
                    <a:lnTo>
                      <a:pt x="96" y="836"/>
                    </a:lnTo>
                    <a:lnTo>
                      <a:pt x="90" y="806"/>
                    </a:lnTo>
                    <a:lnTo>
                      <a:pt x="86" y="776"/>
                    </a:lnTo>
                    <a:lnTo>
                      <a:pt x="82" y="746"/>
                    </a:lnTo>
                    <a:lnTo>
                      <a:pt x="80" y="716"/>
                    </a:lnTo>
                    <a:lnTo>
                      <a:pt x="80" y="686"/>
                    </a:lnTo>
                    <a:lnTo>
                      <a:pt x="82" y="656"/>
                    </a:lnTo>
                    <a:lnTo>
                      <a:pt x="84" y="626"/>
                    </a:lnTo>
                    <a:lnTo>
                      <a:pt x="88" y="598"/>
                    </a:lnTo>
                    <a:lnTo>
                      <a:pt x="94" y="568"/>
                    </a:lnTo>
                    <a:lnTo>
                      <a:pt x="100" y="540"/>
                    </a:lnTo>
                    <a:lnTo>
                      <a:pt x="108" y="512"/>
                    </a:lnTo>
                    <a:lnTo>
                      <a:pt x="118" y="484"/>
                    </a:lnTo>
                    <a:lnTo>
                      <a:pt x="130" y="456"/>
                    </a:lnTo>
                    <a:lnTo>
                      <a:pt x="142" y="428"/>
                    </a:lnTo>
                    <a:lnTo>
                      <a:pt x="154" y="402"/>
                    </a:lnTo>
                    <a:lnTo>
                      <a:pt x="170" y="376"/>
                    </a:lnTo>
                    <a:lnTo>
                      <a:pt x="186" y="352"/>
                    </a:lnTo>
                    <a:lnTo>
                      <a:pt x="202" y="328"/>
                    </a:lnTo>
                    <a:lnTo>
                      <a:pt x="222" y="304"/>
                    </a:lnTo>
                    <a:lnTo>
                      <a:pt x="240" y="282"/>
                    </a:lnTo>
                    <a:lnTo>
                      <a:pt x="262" y="260"/>
                    </a:lnTo>
                    <a:lnTo>
                      <a:pt x="284" y="238"/>
                    </a:lnTo>
                    <a:lnTo>
                      <a:pt x="306" y="220"/>
                    </a:lnTo>
                    <a:lnTo>
                      <a:pt x="330" y="200"/>
                    </a:lnTo>
                    <a:lnTo>
                      <a:pt x="356" y="182"/>
                    </a:lnTo>
                    <a:lnTo>
                      <a:pt x="382" y="166"/>
                    </a:lnTo>
                    <a:lnTo>
                      <a:pt x="410" y="152"/>
                    </a:lnTo>
                    <a:lnTo>
                      <a:pt x="438" y="138"/>
                    </a:lnTo>
                    <a:lnTo>
                      <a:pt x="438" y="138"/>
                    </a:lnTo>
                    <a:lnTo>
                      <a:pt x="466" y="126"/>
                    </a:lnTo>
                    <a:lnTo>
                      <a:pt x="492" y="116"/>
                    </a:lnTo>
                    <a:lnTo>
                      <a:pt x="520" y="106"/>
                    </a:lnTo>
                    <a:lnTo>
                      <a:pt x="546" y="100"/>
                    </a:lnTo>
                    <a:lnTo>
                      <a:pt x="574" y="94"/>
                    </a:lnTo>
                    <a:lnTo>
                      <a:pt x="602" y="88"/>
                    </a:lnTo>
                    <a:lnTo>
                      <a:pt x="628" y="84"/>
                    </a:lnTo>
                    <a:lnTo>
                      <a:pt x="656" y="82"/>
                    </a:lnTo>
                    <a:lnTo>
                      <a:pt x="684" y="80"/>
                    </a:lnTo>
                    <a:lnTo>
                      <a:pt x="710" y="80"/>
                    </a:lnTo>
                    <a:lnTo>
                      <a:pt x="738" y="82"/>
                    </a:lnTo>
                    <a:lnTo>
                      <a:pt x="766" y="84"/>
                    </a:lnTo>
                    <a:lnTo>
                      <a:pt x="818" y="94"/>
                    </a:lnTo>
                    <a:lnTo>
                      <a:pt x="872" y="106"/>
                    </a:lnTo>
                    <a:lnTo>
                      <a:pt x="922" y="124"/>
                    </a:lnTo>
                    <a:lnTo>
                      <a:pt x="972" y="146"/>
                    </a:lnTo>
                    <a:lnTo>
                      <a:pt x="1020" y="172"/>
                    </a:lnTo>
                    <a:lnTo>
                      <a:pt x="1042" y="188"/>
                    </a:lnTo>
                    <a:lnTo>
                      <a:pt x="1064" y="204"/>
                    </a:lnTo>
                    <a:lnTo>
                      <a:pt x="1086" y="220"/>
                    </a:lnTo>
                    <a:lnTo>
                      <a:pt x="1106" y="238"/>
                    </a:lnTo>
                    <a:lnTo>
                      <a:pt x="1126" y="256"/>
                    </a:lnTo>
                    <a:lnTo>
                      <a:pt x="1146" y="276"/>
                    </a:lnTo>
                    <a:lnTo>
                      <a:pt x="1164" y="298"/>
                    </a:lnTo>
                    <a:lnTo>
                      <a:pt x="1182" y="318"/>
                    </a:lnTo>
                    <a:lnTo>
                      <a:pt x="1198" y="342"/>
                    </a:lnTo>
                    <a:lnTo>
                      <a:pt x="1214" y="364"/>
                    </a:lnTo>
                    <a:lnTo>
                      <a:pt x="1282" y="322"/>
                    </a:lnTo>
                    <a:lnTo>
                      <a:pt x="1282" y="322"/>
                    </a:lnTo>
                    <a:lnTo>
                      <a:pt x="1264" y="294"/>
                    </a:lnTo>
                    <a:lnTo>
                      <a:pt x="1246" y="270"/>
                    </a:lnTo>
                    <a:lnTo>
                      <a:pt x="1226" y="244"/>
                    </a:lnTo>
                    <a:lnTo>
                      <a:pt x="1204" y="222"/>
                    </a:lnTo>
                    <a:lnTo>
                      <a:pt x="1182" y="198"/>
                    </a:lnTo>
                    <a:lnTo>
                      <a:pt x="1160" y="178"/>
                    </a:lnTo>
                    <a:lnTo>
                      <a:pt x="1136" y="158"/>
                    </a:lnTo>
                    <a:lnTo>
                      <a:pt x="1112" y="138"/>
                    </a:lnTo>
                    <a:lnTo>
                      <a:pt x="1088" y="120"/>
                    </a:lnTo>
                    <a:lnTo>
                      <a:pt x="1062" y="104"/>
                    </a:lnTo>
                    <a:lnTo>
                      <a:pt x="1034" y="88"/>
                    </a:lnTo>
                    <a:lnTo>
                      <a:pt x="1008" y="74"/>
                    </a:lnTo>
                    <a:lnTo>
                      <a:pt x="980" y="62"/>
                    </a:lnTo>
                    <a:lnTo>
                      <a:pt x="952" y="50"/>
                    </a:lnTo>
                    <a:lnTo>
                      <a:pt x="924" y="38"/>
                    </a:lnTo>
                    <a:lnTo>
                      <a:pt x="894" y="30"/>
                    </a:lnTo>
                    <a:lnTo>
                      <a:pt x="864" y="22"/>
                    </a:lnTo>
                    <a:lnTo>
                      <a:pt x="834" y="14"/>
                    </a:lnTo>
                    <a:lnTo>
                      <a:pt x="804" y="8"/>
                    </a:lnTo>
                    <a:lnTo>
                      <a:pt x="774" y="4"/>
                    </a:lnTo>
                    <a:lnTo>
                      <a:pt x="744" y="2"/>
                    </a:lnTo>
                    <a:lnTo>
                      <a:pt x="712" y="0"/>
                    </a:lnTo>
                    <a:lnTo>
                      <a:pt x="682" y="0"/>
                    </a:lnTo>
                    <a:lnTo>
                      <a:pt x="650" y="2"/>
                    </a:lnTo>
                    <a:lnTo>
                      <a:pt x="620" y="4"/>
                    </a:lnTo>
                    <a:lnTo>
                      <a:pt x="588" y="8"/>
                    </a:lnTo>
                    <a:lnTo>
                      <a:pt x="558" y="14"/>
                    </a:lnTo>
                    <a:lnTo>
                      <a:pt x="526" y="20"/>
                    </a:lnTo>
                    <a:lnTo>
                      <a:pt x="496" y="30"/>
                    </a:lnTo>
                    <a:lnTo>
                      <a:pt x="466" y="40"/>
                    </a:lnTo>
                    <a:lnTo>
                      <a:pt x="434" y="50"/>
                    </a:lnTo>
                    <a:lnTo>
                      <a:pt x="404" y="64"/>
                    </a:lnTo>
                    <a:lnTo>
                      <a:pt x="40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alibri"/>
                  <a:ea typeface="宋体" panose="02010600030101010101" pitchFamily="2" charset="-122"/>
                </a:endParaRPr>
              </a:p>
            </p:txBody>
          </p:sp>
          <p:sp>
            <p:nvSpPr>
              <p:cNvPr id="43" name="Freeform 55"/>
              <p:cNvSpPr>
                <a:spLocks/>
              </p:cNvSpPr>
              <p:nvPr/>
            </p:nvSpPr>
            <p:spPr bwMode="auto">
              <a:xfrm>
                <a:off x="1731963" y="544513"/>
                <a:ext cx="1708150" cy="1711325"/>
              </a:xfrm>
              <a:custGeom>
                <a:avLst/>
                <a:gdLst>
                  <a:gd name="T0" fmla="*/ 288 w 1076"/>
                  <a:gd name="T1" fmla="*/ 62 h 1078"/>
                  <a:gd name="T2" fmla="*/ 218 w 1076"/>
                  <a:gd name="T3" fmla="*/ 104 h 1078"/>
                  <a:gd name="T4" fmla="*/ 158 w 1076"/>
                  <a:gd name="T5" fmla="*/ 156 h 1078"/>
                  <a:gd name="T6" fmla="*/ 106 w 1076"/>
                  <a:gd name="T7" fmla="*/ 216 h 1078"/>
                  <a:gd name="T8" fmla="*/ 64 w 1076"/>
                  <a:gd name="T9" fmla="*/ 282 h 1078"/>
                  <a:gd name="T10" fmla="*/ 32 w 1076"/>
                  <a:gd name="T11" fmla="*/ 352 h 1078"/>
                  <a:gd name="T12" fmla="*/ 12 w 1076"/>
                  <a:gd name="T13" fmla="*/ 426 h 1078"/>
                  <a:gd name="T14" fmla="*/ 0 w 1076"/>
                  <a:gd name="T15" fmla="*/ 504 h 1078"/>
                  <a:gd name="T16" fmla="*/ 0 w 1076"/>
                  <a:gd name="T17" fmla="*/ 582 h 1078"/>
                  <a:gd name="T18" fmla="*/ 14 w 1076"/>
                  <a:gd name="T19" fmla="*/ 660 h 1078"/>
                  <a:gd name="T20" fmla="*/ 38 w 1076"/>
                  <a:gd name="T21" fmla="*/ 738 h 1078"/>
                  <a:gd name="T22" fmla="*/ 60 w 1076"/>
                  <a:gd name="T23" fmla="*/ 788 h 1078"/>
                  <a:gd name="T24" fmla="*/ 104 w 1076"/>
                  <a:gd name="T25" fmla="*/ 858 h 1078"/>
                  <a:gd name="T26" fmla="*/ 156 w 1076"/>
                  <a:gd name="T27" fmla="*/ 918 h 1078"/>
                  <a:gd name="T28" fmla="*/ 214 w 1076"/>
                  <a:gd name="T29" fmla="*/ 970 h 1078"/>
                  <a:gd name="T30" fmla="*/ 280 w 1076"/>
                  <a:gd name="T31" fmla="*/ 1012 h 1078"/>
                  <a:gd name="T32" fmla="*/ 350 w 1076"/>
                  <a:gd name="T33" fmla="*/ 1044 h 1078"/>
                  <a:gd name="T34" fmla="*/ 426 w 1076"/>
                  <a:gd name="T35" fmla="*/ 1066 h 1078"/>
                  <a:gd name="T36" fmla="*/ 502 w 1076"/>
                  <a:gd name="T37" fmla="*/ 1076 h 1078"/>
                  <a:gd name="T38" fmla="*/ 580 w 1076"/>
                  <a:gd name="T39" fmla="*/ 1076 h 1078"/>
                  <a:gd name="T40" fmla="*/ 660 w 1076"/>
                  <a:gd name="T41" fmla="*/ 1064 h 1078"/>
                  <a:gd name="T42" fmla="*/ 738 w 1076"/>
                  <a:gd name="T43" fmla="*/ 1038 h 1078"/>
                  <a:gd name="T44" fmla="*/ 808 w 1076"/>
                  <a:gd name="T45" fmla="*/ 1004 h 1078"/>
                  <a:gd name="T46" fmla="*/ 924 w 1076"/>
                  <a:gd name="T47" fmla="*/ 914 h 1078"/>
                  <a:gd name="T48" fmla="*/ 1010 w 1076"/>
                  <a:gd name="T49" fmla="*/ 798 h 1078"/>
                  <a:gd name="T50" fmla="*/ 1060 w 1076"/>
                  <a:gd name="T51" fmla="*/ 666 h 1078"/>
                  <a:gd name="T52" fmla="*/ 1076 w 1076"/>
                  <a:gd name="T53" fmla="*/ 524 h 1078"/>
                  <a:gd name="T54" fmla="*/ 1052 w 1076"/>
                  <a:gd name="T55" fmla="*/ 380 h 1078"/>
                  <a:gd name="T56" fmla="*/ 956 w 1076"/>
                  <a:gd name="T57" fmla="*/ 450 h 1078"/>
                  <a:gd name="T58" fmla="*/ 964 w 1076"/>
                  <a:gd name="T59" fmla="*/ 564 h 1078"/>
                  <a:gd name="T60" fmla="*/ 942 w 1076"/>
                  <a:gd name="T61" fmla="*/ 676 h 1078"/>
                  <a:gd name="T62" fmla="*/ 892 w 1076"/>
                  <a:gd name="T63" fmla="*/ 778 h 1078"/>
                  <a:gd name="T64" fmla="*/ 816 w 1076"/>
                  <a:gd name="T65" fmla="*/ 862 h 1078"/>
                  <a:gd name="T66" fmla="*/ 716 w 1076"/>
                  <a:gd name="T67" fmla="*/ 926 h 1078"/>
                  <a:gd name="T68" fmla="*/ 634 w 1076"/>
                  <a:gd name="T69" fmla="*/ 954 h 1078"/>
                  <a:gd name="T70" fmla="*/ 510 w 1076"/>
                  <a:gd name="T71" fmla="*/ 964 h 1078"/>
                  <a:gd name="T72" fmla="*/ 390 w 1076"/>
                  <a:gd name="T73" fmla="*/ 940 h 1078"/>
                  <a:gd name="T74" fmla="*/ 282 w 1076"/>
                  <a:gd name="T75" fmla="*/ 880 h 1078"/>
                  <a:gd name="T76" fmla="*/ 194 w 1076"/>
                  <a:gd name="T77" fmla="*/ 792 h 1078"/>
                  <a:gd name="T78" fmla="*/ 150 w 1076"/>
                  <a:gd name="T79" fmla="*/ 718 h 1078"/>
                  <a:gd name="T80" fmla="*/ 114 w 1076"/>
                  <a:gd name="T81" fmla="*/ 594 h 1078"/>
                  <a:gd name="T82" fmla="*/ 116 w 1076"/>
                  <a:gd name="T83" fmla="*/ 470 h 1078"/>
                  <a:gd name="T84" fmla="*/ 154 w 1076"/>
                  <a:gd name="T85" fmla="*/ 352 h 1078"/>
                  <a:gd name="T86" fmla="*/ 222 w 1076"/>
                  <a:gd name="T87" fmla="*/ 250 h 1078"/>
                  <a:gd name="T88" fmla="*/ 320 w 1076"/>
                  <a:gd name="T89" fmla="*/ 170 h 1078"/>
                  <a:gd name="T90" fmla="*/ 396 w 1076"/>
                  <a:gd name="T91" fmla="*/ 136 h 1078"/>
                  <a:gd name="T92" fmla="*/ 510 w 1076"/>
                  <a:gd name="T93" fmla="*/ 112 h 1078"/>
                  <a:gd name="T94" fmla="*/ 622 w 1076"/>
                  <a:gd name="T95" fmla="*/ 120 h 1078"/>
                  <a:gd name="T96" fmla="*/ 728 w 1076"/>
                  <a:gd name="T97" fmla="*/ 156 h 1078"/>
                  <a:gd name="T98" fmla="*/ 822 w 1076"/>
                  <a:gd name="T99" fmla="*/ 220 h 1078"/>
                  <a:gd name="T100" fmla="*/ 896 w 1076"/>
                  <a:gd name="T101" fmla="*/ 308 h 1078"/>
                  <a:gd name="T102" fmla="*/ 962 w 1076"/>
                  <a:gd name="T103" fmla="*/ 208 h 1078"/>
                  <a:gd name="T104" fmla="*/ 860 w 1076"/>
                  <a:gd name="T105" fmla="*/ 106 h 1078"/>
                  <a:gd name="T106" fmla="*/ 736 w 1076"/>
                  <a:gd name="T107" fmla="*/ 38 h 1078"/>
                  <a:gd name="T108" fmla="*/ 598 w 1076"/>
                  <a:gd name="T109" fmla="*/ 4 h 1078"/>
                  <a:gd name="T110" fmla="*/ 454 w 1076"/>
                  <a:gd name="T111" fmla="*/ 6 h 1078"/>
                  <a:gd name="T112" fmla="*/ 312 w 1076"/>
                  <a:gd name="T113" fmla="*/ 50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6" h="1078">
                    <a:moveTo>
                      <a:pt x="312" y="50"/>
                    </a:moveTo>
                    <a:lnTo>
                      <a:pt x="312" y="50"/>
                    </a:lnTo>
                    <a:lnTo>
                      <a:pt x="288" y="62"/>
                    </a:lnTo>
                    <a:lnTo>
                      <a:pt x="264" y="74"/>
                    </a:lnTo>
                    <a:lnTo>
                      <a:pt x="240" y="90"/>
                    </a:lnTo>
                    <a:lnTo>
                      <a:pt x="218" y="104"/>
                    </a:lnTo>
                    <a:lnTo>
                      <a:pt x="198" y="122"/>
                    </a:lnTo>
                    <a:lnTo>
                      <a:pt x="178" y="138"/>
                    </a:lnTo>
                    <a:lnTo>
                      <a:pt x="158" y="156"/>
                    </a:lnTo>
                    <a:lnTo>
                      <a:pt x="140" y="176"/>
                    </a:lnTo>
                    <a:lnTo>
                      <a:pt x="122" y="196"/>
                    </a:lnTo>
                    <a:lnTo>
                      <a:pt x="106" y="216"/>
                    </a:lnTo>
                    <a:lnTo>
                      <a:pt x="92" y="236"/>
                    </a:lnTo>
                    <a:lnTo>
                      <a:pt x="78" y="258"/>
                    </a:lnTo>
                    <a:lnTo>
                      <a:pt x="64" y="282"/>
                    </a:lnTo>
                    <a:lnTo>
                      <a:pt x="52" y="304"/>
                    </a:lnTo>
                    <a:lnTo>
                      <a:pt x="42" y="328"/>
                    </a:lnTo>
                    <a:lnTo>
                      <a:pt x="32" y="352"/>
                    </a:lnTo>
                    <a:lnTo>
                      <a:pt x="24" y="376"/>
                    </a:lnTo>
                    <a:lnTo>
                      <a:pt x="18" y="402"/>
                    </a:lnTo>
                    <a:lnTo>
                      <a:pt x="12" y="426"/>
                    </a:lnTo>
                    <a:lnTo>
                      <a:pt x="6" y="452"/>
                    </a:lnTo>
                    <a:lnTo>
                      <a:pt x="2" y="478"/>
                    </a:lnTo>
                    <a:lnTo>
                      <a:pt x="0" y="504"/>
                    </a:lnTo>
                    <a:lnTo>
                      <a:pt x="0" y="530"/>
                    </a:lnTo>
                    <a:lnTo>
                      <a:pt x="0" y="556"/>
                    </a:lnTo>
                    <a:lnTo>
                      <a:pt x="0" y="582"/>
                    </a:lnTo>
                    <a:lnTo>
                      <a:pt x="4" y="608"/>
                    </a:lnTo>
                    <a:lnTo>
                      <a:pt x="8" y="634"/>
                    </a:lnTo>
                    <a:lnTo>
                      <a:pt x="14" y="660"/>
                    </a:lnTo>
                    <a:lnTo>
                      <a:pt x="20" y="686"/>
                    </a:lnTo>
                    <a:lnTo>
                      <a:pt x="28" y="712"/>
                    </a:lnTo>
                    <a:lnTo>
                      <a:pt x="38" y="738"/>
                    </a:lnTo>
                    <a:lnTo>
                      <a:pt x="48" y="764"/>
                    </a:lnTo>
                    <a:lnTo>
                      <a:pt x="48" y="764"/>
                    </a:lnTo>
                    <a:lnTo>
                      <a:pt x="60" y="788"/>
                    </a:lnTo>
                    <a:lnTo>
                      <a:pt x="74" y="812"/>
                    </a:lnTo>
                    <a:lnTo>
                      <a:pt x="88" y="836"/>
                    </a:lnTo>
                    <a:lnTo>
                      <a:pt x="104" y="858"/>
                    </a:lnTo>
                    <a:lnTo>
                      <a:pt x="120" y="878"/>
                    </a:lnTo>
                    <a:lnTo>
                      <a:pt x="138" y="900"/>
                    </a:lnTo>
                    <a:lnTo>
                      <a:pt x="156" y="918"/>
                    </a:lnTo>
                    <a:lnTo>
                      <a:pt x="174" y="936"/>
                    </a:lnTo>
                    <a:lnTo>
                      <a:pt x="194" y="954"/>
                    </a:lnTo>
                    <a:lnTo>
                      <a:pt x="214" y="970"/>
                    </a:lnTo>
                    <a:lnTo>
                      <a:pt x="236" y="984"/>
                    </a:lnTo>
                    <a:lnTo>
                      <a:pt x="258" y="998"/>
                    </a:lnTo>
                    <a:lnTo>
                      <a:pt x="280" y="1012"/>
                    </a:lnTo>
                    <a:lnTo>
                      <a:pt x="304" y="1024"/>
                    </a:lnTo>
                    <a:lnTo>
                      <a:pt x="326" y="1034"/>
                    </a:lnTo>
                    <a:lnTo>
                      <a:pt x="350" y="1044"/>
                    </a:lnTo>
                    <a:lnTo>
                      <a:pt x="376" y="1052"/>
                    </a:lnTo>
                    <a:lnTo>
                      <a:pt x="400" y="1060"/>
                    </a:lnTo>
                    <a:lnTo>
                      <a:pt x="426" y="1066"/>
                    </a:lnTo>
                    <a:lnTo>
                      <a:pt x="450" y="1070"/>
                    </a:lnTo>
                    <a:lnTo>
                      <a:pt x="476" y="1074"/>
                    </a:lnTo>
                    <a:lnTo>
                      <a:pt x="502" y="1076"/>
                    </a:lnTo>
                    <a:lnTo>
                      <a:pt x="528" y="1078"/>
                    </a:lnTo>
                    <a:lnTo>
                      <a:pt x="554" y="1076"/>
                    </a:lnTo>
                    <a:lnTo>
                      <a:pt x="580" y="1076"/>
                    </a:lnTo>
                    <a:lnTo>
                      <a:pt x="608" y="1072"/>
                    </a:lnTo>
                    <a:lnTo>
                      <a:pt x="634" y="1068"/>
                    </a:lnTo>
                    <a:lnTo>
                      <a:pt x="660" y="1064"/>
                    </a:lnTo>
                    <a:lnTo>
                      <a:pt x="686" y="1056"/>
                    </a:lnTo>
                    <a:lnTo>
                      <a:pt x="712" y="1048"/>
                    </a:lnTo>
                    <a:lnTo>
                      <a:pt x="738" y="1038"/>
                    </a:lnTo>
                    <a:lnTo>
                      <a:pt x="762" y="1028"/>
                    </a:lnTo>
                    <a:lnTo>
                      <a:pt x="762" y="1028"/>
                    </a:lnTo>
                    <a:lnTo>
                      <a:pt x="808" y="1004"/>
                    </a:lnTo>
                    <a:lnTo>
                      <a:pt x="850" y="978"/>
                    </a:lnTo>
                    <a:lnTo>
                      <a:pt x="888" y="948"/>
                    </a:lnTo>
                    <a:lnTo>
                      <a:pt x="924" y="914"/>
                    </a:lnTo>
                    <a:lnTo>
                      <a:pt x="956" y="878"/>
                    </a:lnTo>
                    <a:lnTo>
                      <a:pt x="984" y="840"/>
                    </a:lnTo>
                    <a:lnTo>
                      <a:pt x="1010" y="798"/>
                    </a:lnTo>
                    <a:lnTo>
                      <a:pt x="1030" y="756"/>
                    </a:lnTo>
                    <a:lnTo>
                      <a:pt x="1048" y="712"/>
                    </a:lnTo>
                    <a:lnTo>
                      <a:pt x="1060" y="666"/>
                    </a:lnTo>
                    <a:lnTo>
                      <a:pt x="1070" y="620"/>
                    </a:lnTo>
                    <a:lnTo>
                      <a:pt x="1076" y="572"/>
                    </a:lnTo>
                    <a:lnTo>
                      <a:pt x="1076" y="524"/>
                    </a:lnTo>
                    <a:lnTo>
                      <a:pt x="1072" y="476"/>
                    </a:lnTo>
                    <a:lnTo>
                      <a:pt x="1064" y="426"/>
                    </a:lnTo>
                    <a:lnTo>
                      <a:pt x="1052" y="380"/>
                    </a:lnTo>
                    <a:lnTo>
                      <a:pt x="946" y="412"/>
                    </a:lnTo>
                    <a:lnTo>
                      <a:pt x="946" y="412"/>
                    </a:lnTo>
                    <a:lnTo>
                      <a:pt x="956" y="450"/>
                    </a:lnTo>
                    <a:lnTo>
                      <a:pt x="962" y="488"/>
                    </a:lnTo>
                    <a:lnTo>
                      <a:pt x="964" y="526"/>
                    </a:lnTo>
                    <a:lnTo>
                      <a:pt x="964" y="564"/>
                    </a:lnTo>
                    <a:lnTo>
                      <a:pt x="960" y="602"/>
                    </a:lnTo>
                    <a:lnTo>
                      <a:pt x="952" y="640"/>
                    </a:lnTo>
                    <a:lnTo>
                      <a:pt x="942" y="676"/>
                    </a:lnTo>
                    <a:lnTo>
                      <a:pt x="928" y="710"/>
                    </a:lnTo>
                    <a:lnTo>
                      <a:pt x="912" y="744"/>
                    </a:lnTo>
                    <a:lnTo>
                      <a:pt x="892" y="778"/>
                    </a:lnTo>
                    <a:lnTo>
                      <a:pt x="870" y="808"/>
                    </a:lnTo>
                    <a:lnTo>
                      <a:pt x="844" y="836"/>
                    </a:lnTo>
                    <a:lnTo>
                      <a:pt x="816" y="862"/>
                    </a:lnTo>
                    <a:lnTo>
                      <a:pt x="786" y="886"/>
                    </a:lnTo>
                    <a:lnTo>
                      <a:pt x="752" y="908"/>
                    </a:lnTo>
                    <a:lnTo>
                      <a:pt x="716" y="926"/>
                    </a:lnTo>
                    <a:lnTo>
                      <a:pt x="716" y="926"/>
                    </a:lnTo>
                    <a:lnTo>
                      <a:pt x="676" y="942"/>
                    </a:lnTo>
                    <a:lnTo>
                      <a:pt x="634" y="954"/>
                    </a:lnTo>
                    <a:lnTo>
                      <a:pt x="592" y="962"/>
                    </a:lnTo>
                    <a:lnTo>
                      <a:pt x="552" y="966"/>
                    </a:lnTo>
                    <a:lnTo>
                      <a:pt x="510" y="964"/>
                    </a:lnTo>
                    <a:lnTo>
                      <a:pt x="468" y="960"/>
                    </a:lnTo>
                    <a:lnTo>
                      <a:pt x="428" y="952"/>
                    </a:lnTo>
                    <a:lnTo>
                      <a:pt x="390" y="940"/>
                    </a:lnTo>
                    <a:lnTo>
                      <a:pt x="352" y="924"/>
                    </a:lnTo>
                    <a:lnTo>
                      <a:pt x="316" y="904"/>
                    </a:lnTo>
                    <a:lnTo>
                      <a:pt x="282" y="880"/>
                    </a:lnTo>
                    <a:lnTo>
                      <a:pt x="250" y="854"/>
                    </a:lnTo>
                    <a:lnTo>
                      <a:pt x="220" y="824"/>
                    </a:lnTo>
                    <a:lnTo>
                      <a:pt x="194" y="792"/>
                    </a:lnTo>
                    <a:lnTo>
                      <a:pt x="170" y="756"/>
                    </a:lnTo>
                    <a:lnTo>
                      <a:pt x="150" y="718"/>
                    </a:lnTo>
                    <a:lnTo>
                      <a:pt x="150" y="718"/>
                    </a:lnTo>
                    <a:lnTo>
                      <a:pt x="134" y="676"/>
                    </a:lnTo>
                    <a:lnTo>
                      <a:pt x="122" y="636"/>
                    </a:lnTo>
                    <a:lnTo>
                      <a:pt x="114" y="594"/>
                    </a:lnTo>
                    <a:lnTo>
                      <a:pt x="110" y="552"/>
                    </a:lnTo>
                    <a:lnTo>
                      <a:pt x="112" y="510"/>
                    </a:lnTo>
                    <a:lnTo>
                      <a:pt x="116" y="470"/>
                    </a:lnTo>
                    <a:lnTo>
                      <a:pt x="124" y="430"/>
                    </a:lnTo>
                    <a:lnTo>
                      <a:pt x="138" y="390"/>
                    </a:lnTo>
                    <a:lnTo>
                      <a:pt x="154" y="352"/>
                    </a:lnTo>
                    <a:lnTo>
                      <a:pt x="172" y="316"/>
                    </a:lnTo>
                    <a:lnTo>
                      <a:pt x="196" y="282"/>
                    </a:lnTo>
                    <a:lnTo>
                      <a:pt x="222" y="250"/>
                    </a:lnTo>
                    <a:lnTo>
                      <a:pt x="252" y="222"/>
                    </a:lnTo>
                    <a:lnTo>
                      <a:pt x="284" y="194"/>
                    </a:lnTo>
                    <a:lnTo>
                      <a:pt x="320" y="170"/>
                    </a:lnTo>
                    <a:lnTo>
                      <a:pt x="360" y="150"/>
                    </a:lnTo>
                    <a:lnTo>
                      <a:pt x="360" y="150"/>
                    </a:lnTo>
                    <a:lnTo>
                      <a:pt x="396" y="136"/>
                    </a:lnTo>
                    <a:lnTo>
                      <a:pt x="434" y="124"/>
                    </a:lnTo>
                    <a:lnTo>
                      <a:pt x="472" y="116"/>
                    </a:lnTo>
                    <a:lnTo>
                      <a:pt x="510" y="112"/>
                    </a:lnTo>
                    <a:lnTo>
                      <a:pt x="548" y="112"/>
                    </a:lnTo>
                    <a:lnTo>
                      <a:pt x="586" y="114"/>
                    </a:lnTo>
                    <a:lnTo>
                      <a:pt x="622" y="120"/>
                    </a:lnTo>
                    <a:lnTo>
                      <a:pt x="660" y="130"/>
                    </a:lnTo>
                    <a:lnTo>
                      <a:pt x="694" y="142"/>
                    </a:lnTo>
                    <a:lnTo>
                      <a:pt x="728" y="156"/>
                    </a:lnTo>
                    <a:lnTo>
                      <a:pt x="762" y="174"/>
                    </a:lnTo>
                    <a:lnTo>
                      <a:pt x="792" y="196"/>
                    </a:lnTo>
                    <a:lnTo>
                      <a:pt x="822" y="220"/>
                    </a:lnTo>
                    <a:lnTo>
                      <a:pt x="850" y="246"/>
                    </a:lnTo>
                    <a:lnTo>
                      <a:pt x="874" y="276"/>
                    </a:lnTo>
                    <a:lnTo>
                      <a:pt x="896" y="308"/>
                    </a:lnTo>
                    <a:lnTo>
                      <a:pt x="990" y="248"/>
                    </a:lnTo>
                    <a:lnTo>
                      <a:pt x="990" y="248"/>
                    </a:lnTo>
                    <a:lnTo>
                      <a:pt x="962" y="208"/>
                    </a:lnTo>
                    <a:lnTo>
                      <a:pt x="930" y="170"/>
                    </a:lnTo>
                    <a:lnTo>
                      <a:pt x="896" y="136"/>
                    </a:lnTo>
                    <a:lnTo>
                      <a:pt x="860" y="106"/>
                    </a:lnTo>
                    <a:lnTo>
                      <a:pt x="820" y="80"/>
                    </a:lnTo>
                    <a:lnTo>
                      <a:pt x="778" y="56"/>
                    </a:lnTo>
                    <a:lnTo>
                      <a:pt x="736" y="38"/>
                    </a:lnTo>
                    <a:lnTo>
                      <a:pt x="690" y="22"/>
                    </a:lnTo>
                    <a:lnTo>
                      <a:pt x="644" y="10"/>
                    </a:lnTo>
                    <a:lnTo>
                      <a:pt x="598" y="4"/>
                    </a:lnTo>
                    <a:lnTo>
                      <a:pt x="550" y="0"/>
                    </a:lnTo>
                    <a:lnTo>
                      <a:pt x="502" y="2"/>
                    </a:lnTo>
                    <a:lnTo>
                      <a:pt x="454" y="6"/>
                    </a:lnTo>
                    <a:lnTo>
                      <a:pt x="406" y="16"/>
                    </a:lnTo>
                    <a:lnTo>
                      <a:pt x="360" y="30"/>
                    </a:lnTo>
                    <a:lnTo>
                      <a:pt x="312" y="50"/>
                    </a:lnTo>
                    <a:lnTo>
                      <a:pt x="31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alibri"/>
                  <a:ea typeface="宋体" panose="02010600030101010101" pitchFamily="2" charset="-122"/>
                </a:endParaRPr>
              </a:p>
            </p:txBody>
          </p:sp>
          <p:sp>
            <p:nvSpPr>
              <p:cNvPr id="44" name="Freeform 56"/>
              <p:cNvSpPr>
                <a:spLocks/>
              </p:cNvSpPr>
              <p:nvPr/>
            </p:nvSpPr>
            <p:spPr bwMode="auto">
              <a:xfrm>
                <a:off x="2100263" y="915988"/>
                <a:ext cx="968375" cy="968375"/>
              </a:xfrm>
              <a:custGeom>
                <a:avLst/>
                <a:gdLst>
                  <a:gd name="T0" fmla="*/ 150 w 610"/>
                  <a:gd name="T1" fmla="*/ 42 h 610"/>
                  <a:gd name="T2" fmla="*/ 80 w 610"/>
                  <a:gd name="T3" fmla="*/ 100 h 610"/>
                  <a:gd name="T4" fmla="*/ 32 w 610"/>
                  <a:gd name="T5" fmla="*/ 172 h 610"/>
                  <a:gd name="T6" fmla="*/ 4 w 610"/>
                  <a:gd name="T7" fmla="*/ 256 h 610"/>
                  <a:gd name="T8" fmla="*/ 4 w 610"/>
                  <a:gd name="T9" fmla="*/ 344 h 610"/>
                  <a:gd name="T10" fmla="*/ 28 w 610"/>
                  <a:gd name="T11" fmla="*/ 432 h 610"/>
                  <a:gd name="T12" fmla="*/ 60 w 610"/>
                  <a:gd name="T13" fmla="*/ 486 h 610"/>
                  <a:gd name="T14" fmla="*/ 122 w 610"/>
                  <a:gd name="T15" fmla="*/ 548 h 610"/>
                  <a:gd name="T16" fmla="*/ 200 w 610"/>
                  <a:gd name="T17" fmla="*/ 590 h 610"/>
                  <a:gd name="T18" fmla="*/ 286 w 610"/>
                  <a:gd name="T19" fmla="*/ 608 h 610"/>
                  <a:gd name="T20" fmla="*/ 374 w 610"/>
                  <a:gd name="T21" fmla="*/ 602 h 610"/>
                  <a:gd name="T22" fmla="*/ 434 w 610"/>
                  <a:gd name="T23" fmla="*/ 582 h 610"/>
                  <a:gd name="T24" fmla="*/ 504 w 610"/>
                  <a:gd name="T25" fmla="*/ 536 h 610"/>
                  <a:gd name="T26" fmla="*/ 558 w 610"/>
                  <a:gd name="T27" fmla="*/ 478 h 610"/>
                  <a:gd name="T28" fmla="*/ 592 w 610"/>
                  <a:gd name="T29" fmla="*/ 406 h 610"/>
                  <a:gd name="T30" fmla="*/ 610 w 610"/>
                  <a:gd name="T31" fmla="*/ 330 h 610"/>
                  <a:gd name="T32" fmla="*/ 606 w 610"/>
                  <a:gd name="T33" fmla="*/ 248 h 610"/>
                  <a:gd name="T34" fmla="*/ 470 w 610"/>
                  <a:gd name="T35" fmla="*/ 262 h 610"/>
                  <a:gd name="T36" fmla="*/ 476 w 610"/>
                  <a:gd name="T37" fmla="*/ 306 h 610"/>
                  <a:gd name="T38" fmla="*/ 470 w 610"/>
                  <a:gd name="T39" fmla="*/ 350 h 610"/>
                  <a:gd name="T40" fmla="*/ 454 w 610"/>
                  <a:gd name="T41" fmla="*/ 390 h 610"/>
                  <a:gd name="T42" fmla="*/ 426 w 610"/>
                  <a:gd name="T43" fmla="*/ 424 h 610"/>
                  <a:gd name="T44" fmla="*/ 390 w 610"/>
                  <a:gd name="T45" fmla="*/ 452 h 610"/>
                  <a:gd name="T46" fmla="*/ 360 w 610"/>
                  <a:gd name="T47" fmla="*/ 466 h 610"/>
                  <a:gd name="T48" fmla="*/ 312 w 610"/>
                  <a:gd name="T49" fmla="*/ 474 h 610"/>
                  <a:gd name="T50" fmla="*/ 262 w 610"/>
                  <a:gd name="T51" fmla="*/ 470 h 610"/>
                  <a:gd name="T52" fmla="*/ 218 w 610"/>
                  <a:gd name="T53" fmla="*/ 450 h 610"/>
                  <a:gd name="T54" fmla="*/ 180 w 610"/>
                  <a:gd name="T55" fmla="*/ 418 h 610"/>
                  <a:gd name="T56" fmla="*/ 152 w 610"/>
                  <a:gd name="T57" fmla="*/ 376 h 610"/>
                  <a:gd name="T58" fmla="*/ 140 w 610"/>
                  <a:gd name="T59" fmla="*/ 344 h 610"/>
                  <a:gd name="T60" fmla="*/ 136 w 610"/>
                  <a:gd name="T61" fmla="*/ 294 h 610"/>
                  <a:gd name="T62" fmla="*/ 146 w 610"/>
                  <a:gd name="T63" fmla="*/ 246 h 610"/>
                  <a:gd name="T64" fmla="*/ 170 w 610"/>
                  <a:gd name="T65" fmla="*/ 202 h 610"/>
                  <a:gd name="T66" fmla="*/ 204 w 610"/>
                  <a:gd name="T67" fmla="*/ 168 h 610"/>
                  <a:gd name="T68" fmla="*/ 234 w 610"/>
                  <a:gd name="T69" fmla="*/ 150 h 610"/>
                  <a:gd name="T70" fmla="*/ 280 w 610"/>
                  <a:gd name="T71" fmla="*/ 136 h 610"/>
                  <a:gd name="T72" fmla="*/ 328 w 610"/>
                  <a:gd name="T73" fmla="*/ 136 h 610"/>
                  <a:gd name="T74" fmla="*/ 372 w 610"/>
                  <a:gd name="T75" fmla="*/ 148 h 610"/>
                  <a:gd name="T76" fmla="*/ 412 w 610"/>
                  <a:gd name="T77" fmla="*/ 172 h 610"/>
                  <a:gd name="T78" fmla="*/ 444 w 610"/>
                  <a:gd name="T79" fmla="*/ 206 h 610"/>
                  <a:gd name="T80" fmla="*/ 566 w 610"/>
                  <a:gd name="T81" fmla="*/ 146 h 610"/>
                  <a:gd name="T82" fmla="*/ 514 w 610"/>
                  <a:gd name="T83" fmla="*/ 82 h 610"/>
                  <a:gd name="T84" fmla="*/ 446 w 610"/>
                  <a:gd name="T85" fmla="*/ 34 h 610"/>
                  <a:gd name="T86" fmla="*/ 370 w 610"/>
                  <a:gd name="T87" fmla="*/ 6 h 610"/>
                  <a:gd name="T88" fmla="*/ 288 w 610"/>
                  <a:gd name="T89" fmla="*/ 0 h 610"/>
                  <a:gd name="T90" fmla="*/ 206 w 610"/>
                  <a:gd name="T91" fmla="*/ 16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0" h="610">
                    <a:moveTo>
                      <a:pt x="178" y="28"/>
                    </a:moveTo>
                    <a:lnTo>
                      <a:pt x="178" y="28"/>
                    </a:lnTo>
                    <a:lnTo>
                      <a:pt x="150" y="42"/>
                    </a:lnTo>
                    <a:lnTo>
                      <a:pt x="126" y="58"/>
                    </a:lnTo>
                    <a:lnTo>
                      <a:pt x="102" y="78"/>
                    </a:lnTo>
                    <a:lnTo>
                      <a:pt x="80" y="100"/>
                    </a:lnTo>
                    <a:lnTo>
                      <a:pt x="62" y="122"/>
                    </a:lnTo>
                    <a:lnTo>
                      <a:pt x="46" y="146"/>
                    </a:lnTo>
                    <a:lnTo>
                      <a:pt x="32" y="172"/>
                    </a:lnTo>
                    <a:lnTo>
                      <a:pt x="20" y="198"/>
                    </a:lnTo>
                    <a:lnTo>
                      <a:pt x="10" y="226"/>
                    </a:lnTo>
                    <a:lnTo>
                      <a:pt x="4" y="256"/>
                    </a:lnTo>
                    <a:lnTo>
                      <a:pt x="2" y="284"/>
                    </a:lnTo>
                    <a:lnTo>
                      <a:pt x="0" y="314"/>
                    </a:lnTo>
                    <a:lnTo>
                      <a:pt x="4" y="344"/>
                    </a:lnTo>
                    <a:lnTo>
                      <a:pt x="8" y="374"/>
                    </a:lnTo>
                    <a:lnTo>
                      <a:pt x="18" y="404"/>
                    </a:lnTo>
                    <a:lnTo>
                      <a:pt x="28" y="432"/>
                    </a:lnTo>
                    <a:lnTo>
                      <a:pt x="28" y="432"/>
                    </a:lnTo>
                    <a:lnTo>
                      <a:pt x="44" y="460"/>
                    </a:lnTo>
                    <a:lnTo>
                      <a:pt x="60" y="486"/>
                    </a:lnTo>
                    <a:lnTo>
                      <a:pt x="80" y="508"/>
                    </a:lnTo>
                    <a:lnTo>
                      <a:pt x="100" y="530"/>
                    </a:lnTo>
                    <a:lnTo>
                      <a:pt x="122" y="548"/>
                    </a:lnTo>
                    <a:lnTo>
                      <a:pt x="148" y="566"/>
                    </a:lnTo>
                    <a:lnTo>
                      <a:pt x="174" y="580"/>
                    </a:lnTo>
                    <a:lnTo>
                      <a:pt x="200" y="590"/>
                    </a:lnTo>
                    <a:lnTo>
                      <a:pt x="228" y="600"/>
                    </a:lnTo>
                    <a:lnTo>
                      <a:pt x="256" y="606"/>
                    </a:lnTo>
                    <a:lnTo>
                      <a:pt x="286" y="608"/>
                    </a:lnTo>
                    <a:lnTo>
                      <a:pt x="316" y="610"/>
                    </a:lnTo>
                    <a:lnTo>
                      <a:pt x="346" y="606"/>
                    </a:lnTo>
                    <a:lnTo>
                      <a:pt x="374" y="602"/>
                    </a:lnTo>
                    <a:lnTo>
                      <a:pt x="404" y="594"/>
                    </a:lnTo>
                    <a:lnTo>
                      <a:pt x="434" y="582"/>
                    </a:lnTo>
                    <a:lnTo>
                      <a:pt x="434" y="582"/>
                    </a:lnTo>
                    <a:lnTo>
                      <a:pt x="458" y="568"/>
                    </a:lnTo>
                    <a:lnTo>
                      <a:pt x="482" y="554"/>
                    </a:lnTo>
                    <a:lnTo>
                      <a:pt x="504" y="536"/>
                    </a:lnTo>
                    <a:lnTo>
                      <a:pt x="524" y="518"/>
                    </a:lnTo>
                    <a:lnTo>
                      <a:pt x="542" y="498"/>
                    </a:lnTo>
                    <a:lnTo>
                      <a:pt x="558" y="478"/>
                    </a:lnTo>
                    <a:lnTo>
                      <a:pt x="572" y="454"/>
                    </a:lnTo>
                    <a:lnTo>
                      <a:pt x="584" y="432"/>
                    </a:lnTo>
                    <a:lnTo>
                      <a:pt x="592" y="406"/>
                    </a:lnTo>
                    <a:lnTo>
                      <a:pt x="600" y="382"/>
                    </a:lnTo>
                    <a:lnTo>
                      <a:pt x="606" y="356"/>
                    </a:lnTo>
                    <a:lnTo>
                      <a:pt x="610" y="330"/>
                    </a:lnTo>
                    <a:lnTo>
                      <a:pt x="610" y="302"/>
                    </a:lnTo>
                    <a:lnTo>
                      <a:pt x="610" y="276"/>
                    </a:lnTo>
                    <a:lnTo>
                      <a:pt x="606" y="248"/>
                    </a:lnTo>
                    <a:lnTo>
                      <a:pt x="600" y="222"/>
                    </a:lnTo>
                    <a:lnTo>
                      <a:pt x="470" y="262"/>
                    </a:lnTo>
                    <a:lnTo>
                      <a:pt x="470" y="262"/>
                    </a:lnTo>
                    <a:lnTo>
                      <a:pt x="474" y="276"/>
                    </a:lnTo>
                    <a:lnTo>
                      <a:pt x="476" y="292"/>
                    </a:lnTo>
                    <a:lnTo>
                      <a:pt x="476" y="306"/>
                    </a:lnTo>
                    <a:lnTo>
                      <a:pt x="474" y="320"/>
                    </a:lnTo>
                    <a:lnTo>
                      <a:pt x="472" y="336"/>
                    </a:lnTo>
                    <a:lnTo>
                      <a:pt x="470" y="350"/>
                    </a:lnTo>
                    <a:lnTo>
                      <a:pt x="466" y="364"/>
                    </a:lnTo>
                    <a:lnTo>
                      <a:pt x="460" y="376"/>
                    </a:lnTo>
                    <a:lnTo>
                      <a:pt x="454" y="390"/>
                    </a:lnTo>
                    <a:lnTo>
                      <a:pt x="446" y="402"/>
                    </a:lnTo>
                    <a:lnTo>
                      <a:pt x="436" y="414"/>
                    </a:lnTo>
                    <a:lnTo>
                      <a:pt x="426" y="424"/>
                    </a:lnTo>
                    <a:lnTo>
                      <a:pt x="416" y="434"/>
                    </a:lnTo>
                    <a:lnTo>
                      <a:pt x="404" y="444"/>
                    </a:lnTo>
                    <a:lnTo>
                      <a:pt x="390" y="452"/>
                    </a:lnTo>
                    <a:lnTo>
                      <a:pt x="376" y="460"/>
                    </a:lnTo>
                    <a:lnTo>
                      <a:pt x="376" y="460"/>
                    </a:lnTo>
                    <a:lnTo>
                      <a:pt x="360" y="466"/>
                    </a:lnTo>
                    <a:lnTo>
                      <a:pt x="344" y="470"/>
                    </a:lnTo>
                    <a:lnTo>
                      <a:pt x="328" y="474"/>
                    </a:lnTo>
                    <a:lnTo>
                      <a:pt x="312" y="474"/>
                    </a:lnTo>
                    <a:lnTo>
                      <a:pt x="294" y="474"/>
                    </a:lnTo>
                    <a:lnTo>
                      <a:pt x="278" y="472"/>
                    </a:lnTo>
                    <a:lnTo>
                      <a:pt x="262" y="470"/>
                    </a:lnTo>
                    <a:lnTo>
                      <a:pt x="246" y="464"/>
                    </a:lnTo>
                    <a:lnTo>
                      <a:pt x="232" y="458"/>
                    </a:lnTo>
                    <a:lnTo>
                      <a:pt x="218" y="450"/>
                    </a:lnTo>
                    <a:lnTo>
                      <a:pt x="204" y="440"/>
                    </a:lnTo>
                    <a:lnTo>
                      <a:pt x="192" y="430"/>
                    </a:lnTo>
                    <a:lnTo>
                      <a:pt x="180" y="418"/>
                    </a:lnTo>
                    <a:lnTo>
                      <a:pt x="168" y="406"/>
                    </a:lnTo>
                    <a:lnTo>
                      <a:pt x="160" y="392"/>
                    </a:lnTo>
                    <a:lnTo>
                      <a:pt x="152" y="376"/>
                    </a:lnTo>
                    <a:lnTo>
                      <a:pt x="152" y="376"/>
                    </a:lnTo>
                    <a:lnTo>
                      <a:pt x="144" y="360"/>
                    </a:lnTo>
                    <a:lnTo>
                      <a:pt x="140" y="344"/>
                    </a:lnTo>
                    <a:lnTo>
                      <a:pt x="136" y="326"/>
                    </a:lnTo>
                    <a:lnTo>
                      <a:pt x="136" y="310"/>
                    </a:lnTo>
                    <a:lnTo>
                      <a:pt x="136" y="294"/>
                    </a:lnTo>
                    <a:lnTo>
                      <a:pt x="138" y="278"/>
                    </a:lnTo>
                    <a:lnTo>
                      <a:pt x="142" y="262"/>
                    </a:lnTo>
                    <a:lnTo>
                      <a:pt x="146" y="246"/>
                    </a:lnTo>
                    <a:lnTo>
                      <a:pt x="152" y="230"/>
                    </a:lnTo>
                    <a:lnTo>
                      <a:pt x="160" y="216"/>
                    </a:lnTo>
                    <a:lnTo>
                      <a:pt x="170" y="202"/>
                    </a:lnTo>
                    <a:lnTo>
                      <a:pt x="180" y="190"/>
                    </a:lnTo>
                    <a:lnTo>
                      <a:pt x="192" y="178"/>
                    </a:lnTo>
                    <a:lnTo>
                      <a:pt x="204" y="168"/>
                    </a:lnTo>
                    <a:lnTo>
                      <a:pt x="220" y="158"/>
                    </a:lnTo>
                    <a:lnTo>
                      <a:pt x="234" y="150"/>
                    </a:lnTo>
                    <a:lnTo>
                      <a:pt x="234" y="150"/>
                    </a:lnTo>
                    <a:lnTo>
                      <a:pt x="250" y="144"/>
                    </a:lnTo>
                    <a:lnTo>
                      <a:pt x="266" y="140"/>
                    </a:lnTo>
                    <a:lnTo>
                      <a:pt x="280" y="136"/>
                    </a:lnTo>
                    <a:lnTo>
                      <a:pt x="296" y="134"/>
                    </a:lnTo>
                    <a:lnTo>
                      <a:pt x="312" y="134"/>
                    </a:lnTo>
                    <a:lnTo>
                      <a:pt x="328" y="136"/>
                    </a:lnTo>
                    <a:lnTo>
                      <a:pt x="342" y="138"/>
                    </a:lnTo>
                    <a:lnTo>
                      <a:pt x="358" y="142"/>
                    </a:lnTo>
                    <a:lnTo>
                      <a:pt x="372" y="148"/>
                    </a:lnTo>
                    <a:lnTo>
                      <a:pt x="386" y="154"/>
                    </a:lnTo>
                    <a:lnTo>
                      <a:pt x="400" y="162"/>
                    </a:lnTo>
                    <a:lnTo>
                      <a:pt x="412" y="172"/>
                    </a:lnTo>
                    <a:lnTo>
                      <a:pt x="424" y="182"/>
                    </a:lnTo>
                    <a:lnTo>
                      <a:pt x="434" y="194"/>
                    </a:lnTo>
                    <a:lnTo>
                      <a:pt x="444" y="206"/>
                    </a:lnTo>
                    <a:lnTo>
                      <a:pt x="452" y="220"/>
                    </a:lnTo>
                    <a:lnTo>
                      <a:pt x="566" y="146"/>
                    </a:lnTo>
                    <a:lnTo>
                      <a:pt x="566" y="146"/>
                    </a:lnTo>
                    <a:lnTo>
                      <a:pt x="550" y="122"/>
                    </a:lnTo>
                    <a:lnTo>
                      <a:pt x="532" y="102"/>
                    </a:lnTo>
                    <a:lnTo>
                      <a:pt x="514" y="82"/>
                    </a:lnTo>
                    <a:lnTo>
                      <a:pt x="492" y="64"/>
                    </a:lnTo>
                    <a:lnTo>
                      <a:pt x="470" y="48"/>
                    </a:lnTo>
                    <a:lnTo>
                      <a:pt x="446" y="34"/>
                    </a:lnTo>
                    <a:lnTo>
                      <a:pt x="422" y="22"/>
                    </a:lnTo>
                    <a:lnTo>
                      <a:pt x="396" y="14"/>
                    </a:lnTo>
                    <a:lnTo>
                      <a:pt x="370" y="6"/>
                    </a:lnTo>
                    <a:lnTo>
                      <a:pt x="342" y="2"/>
                    </a:lnTo>
                    <a:lnTo>
                      <a:pt x="316" y="0"/>
                    </a:lnTo>
                    <a:lnTo>
                      <a:pt x="288" y="0"/>
                    </a:lnTo>
                    <a:lnTo>
                      <a:pt x="260" y="4"/>
                    </a:lnTo>
                    <a:lnTo>
                      <a:pt x="232" y="8"/>
                    </a:lnTo>
                    <a:lnTo>
                      <a:pt x="206" y="16"/>
                    </a:lnTo>
                    <a:lnTo>
                      <a:pt x="178" y="28"/>
                    </a:lnTo>
                    <a:lnTo>
                      <a:pt x="17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alibri"/>
                  <a:ea typeface="宋体" panose="02010600030101010101" pitchFamily="2" charset="-122"/>
                </a:endParaRPr>
              </a:p>
            </p:txBody>
          </p:sp>
          <p:sp>
            <p:nvSpPr>
              <p:cNvPr id="45" name="Freeform 57"/>
              <p:cNvSpPr>
                <a:spLocks/>
              </p:cNvSpPr>
              <p:nvPr/>
            </p:nvSpPr>
            <p:spPr bwMode="auto">
              <a:xfrm>
                <a:off x="3027363" y="528638"/>
                <a:ext cx="1171575" cy="663575"/>
              </a:xfrm>
              <a:custGeom>
                <a:avLst/>
                <a:gdLst>
                  <a:gd name="T0" fmla="*/ 0 w 738"/>
                  <a:gd name="T1" fmla="*/ 418 h 418"/>
                  <a:gd name="T2" fmla="*/ 738 w 738"/>
                  <a:gd name="T3" fmla="*/ 188 h 418"/>
                  <a:gd name="T4" fmla="*/ 650 w 738"/>
                  <a:gd name="T5" fmla="*/ 0 h 418"/>
                  <a:gd name="T6" fmla="*/ 0 w 738"/>
                  <a:gd name="T7" fmla="*/ 418 h 418"/>
                </a:gdLst>
                <a:ahLst/>
                <a:cxnLst>
                  <a:cxn ang="0">
                    <a:pos x="T0" y="T1"/>
                  </a:cxn>
                  <a:cxn ang="0">
                    <a:pos x="T2" y="T3"/>
                  </a:cxn>
                  <a:cxn ang="0">
                    <a:pos x="T4" y="T5"/>
                  </a:cxn>
                  <a:cxn ang="0">
                    <a:pos x="T6" y="T7"/>
                  </a:cxn>
                </a:cxnLst>
                <a:rect l="0" t="0" r="r" b="b"/>
                <a:pathLst>
                  <a:path w="738" h="418">
                    <a:moveTo>
                      <a:pt x="0" y="418"/>
                    </a:moveTo>
                    <a:lnTo>
                      <a:pt x="738" y="188"/>
                    </a:lnTo>
                    <a:lnTo>
                      <a:pt x="650" y="0"/>
                    </a:lnTo>
                    <a:lnTo>
                      <a:pt x="0"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alibri"/>
                  <a:ea typeface="宋体" panose="02010600030101010101" pitchFamily="2" charset="-122"/>
                </a:endParaRPr>
              </a:p>
            </p:txBody>
          </p:sp>
        </p:grpSp>
      </p:grpSp>
      <p:grpSp>
        <p:nvGrpSpPr>
          <p:cNvPr id="17" name="Group 16"/>
          <p:cNvGrpSpPr/>
          <p:nvPr/>
        </p:nvGrpSpPr>
        <p:grpSpPr>
          <a:xfrm>
            <a:off x="7345556" y="4941747"/>
            <a:ext cx="2086913" cy="1721550"/>
            <a:chOff x="9457991" y="4836514"/>
            <a:chExt cx="2086913" cy="1721550"/>
          </a:xfrm>
        </p:grpSpPr>
        <p:grpSp>
          <p:nvGrpSpPr>
            <p:cNvPr id="70" name="Group 69"/>
            <p:cNvGrpSpPr/>
            <p:nvPr/>
          </p:nvGrpSpPr>
          <p:grpSpPr>
            <a:xfrm>
              <a:off x="9457991" y="4836514"/>
              <a:ext cx="2086913" cy="1721550"/>
              <a:chOff x="678912" y="4957358"/>
              <a:chExt cx="2086913" cy="1721550"/>
            </a:xfrm>
          </p:grpSpPr>
          <p:sp>
            <p:nvSpPr>
              <p:cNvPr id="71" name="Rectangle 70"/>
              <p:cNvSpPr>
                <a:spLocks/>
              </p:cNvSpPr>
              <p:nvPr/>
            </p:nvSpPr>
            <p:spPr bwMode="auto">
              <a:xfrm>
                <a:off x="678912" y="4983819"/>
                <a:ext cx="2086913" cy="1695089"/>
              </a:xfrm>
              <a:prstGeom prst="rect">
                <a:avLst/>
              </a:prstGeom>
              <a:solidFill>
                <a:srgbClr val="563F6A"/>
              </a:solidFill>
              <a:ln w="10795" cap="flat" cmpd="sng" algn="ctr">
                <a:noFill/>
                <a:prstDash val="solid"/>
                <a:headEnd type="none" w="med" len="med"/>
                <a:tailEnd type="none" w="med" len="med"/>
              </a:ln>
              <a:effectLst/>
            </p:spPr>
            <p:txBody>
              <a:bodyPr vert="horz" wrap="square" lIns="137101" tIns="91401" rIns="91401" bIns="46616" numCol="1" rtlCol="0" anchor="b" anchorCtr="0" compatLnSpc="1">
                <a:prstTxWarp prst="textNoShape">
                  <a:avLst/>
                </a:prstTxWarp>
              </a:bodyPr>
              <a:lstStyle/>
              <a:p>
                <a:pPr algn="ctr" defTabSz="932364">
                  <a:lnSpc>
                    <a:spcPct val="90000"/>
                  </a:lnSpc>
                  <a:defRPr/>
                </a:pPr>
                <a:r>
                  <a:rPr lang="zh-CN" altLang="en-US" sz="2400" kern="0" spc="-50" dirty="0">
                    <a:solidFill>
                      <a:prstClr val="white"/>
                    </a:solidFill>
                    <a:latin typeface="Segoe UI Light"/>
                  </a:rPr>
                  <a:t>定</a:t>
                </a:r>
                <a:r>
                  <a:rPr lang="zh-CN" altLang="en-US" sz="2400" kern="0" spc="-50" dirty="0" smtClean="0">
                    <a:solidFill>
                      <a:prstClr val="white"/>
                    </a:solidFill>
                    <a:latin typeface="Segoe UI Light"/>
                  </a:rPr>
                  <a:t>时发送</a:t>
                </a:r>
                <a:endParaRPr lang="en-US" sz="2400" kern="0" spc="-50" dirty="0" smtClean="0">
                  <a:solidFill>
                    <a:prstClr val="white"/>
                  </a:solidFill>
                  <a:latin typeface="Segoe UI Light"/>
                </a:endParaRPr>
              </a:p>
            </p:txBody>
          </p:sp>
          <p:sp>
            <p:nvSpPr>
              <p:cNvPr id="72" name="圆角矩形 4"/>
              <p:cNvSpPr/>
              <p:nvPr/>
            </p:nvSpPr>
            <p:spPr bwMode="auto">
              <a:xfrm>
                <a:off x="1268272" y="4957358"/>
                <a:ext cx="1017001" cy="1141186"/>
              </a:xfrm>
              <a:prstGeom prst="roundRect">
                <a:avLst>
                  <a:gd name="adj" fmla="val 12069"/>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pic>
          <p:nvPicPr>
            <p:cNvPr id="46" name="Picture 39" descr="C:\Users\sakuu\Documents\Ballmer WPC\PNGS\Tim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6549" y="5100536"/>
              <a:ext cx="714956" cy="888299"/>
            </a:xfrm>
            <a:prstGeom prst="rect">
              <a:avLst/>
            </a:prstGeom>
            <a:solidFill>
              <a:srgbClr val="0070C0">
                <a:alpha val="0"/>
              </a:srgbClr>
            </a:solidFill>
            <a:ln w="9525">
              <a:noFill/>
              <a:miter lim="800000"/>
              <a:headEnd/>
              <a:tailEnd/>
            </a:ln>
            <a:extLst/>
          </p:spPr>
        </p:pic>
      </p:grpSp>
      <p:grpSp>
        <p:nvGrpSpPr>
          <p:cNvPr id="24" name="Group 23"/>
          <p:cNvGrpSpPr/>
          <p:nvPr/>
        </p:nvGrpSpPr>
        <p:grpSpPr>
          <a:xfrm>
            <a:off x="6825373" y="1439862"/>
            <a:ext cx="4486216" cy="2658609"/>
            <a:chOff x="5123573" y="2087562"/>
            <a:chExt cx="4486216" cy="2658609"/>
          </a:xfrm>
        </p:grpSpPr>
        <p:sp>
          <p:nvSpPr>
            <p:cNvPr id="4" name="cloud"/>
            <p:cNvSpPr>
              <a:spLocks noChangeAspect="1"/>
            </p:cNvSpPr>
            <p:nvPr/>
          </p:nvSpPr>
          <p:spPr bwMode="black">
            <a:xfrm>
              <a:off x="5123573" y="2087562"/>
              <a:ext cx="4486216" cy="265860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563F6A"/>
            </a:solidFill>
            <a:ln w="10795" cap="flat" cmpd="sng" algn="ctr">
              <a:noFill/>
              <a:prstDash val="solid"/>
              <a:headEnd type="none" w="med" len="med"/>
              <a:tailEnd type="none" w="med" len="med"/>
            </a:ln>
            <a:effectLst/>
            <a:extLst/>
          </p:spPr>
          <p:txBody>
            <a:bodyPr vert="horz" wrap="square" lIns="137101" tIns="91401" rIns="91401" bIns="46616" numCol="1" rtlCol="0" anchor="b" anchorCtr="0" compatLnSpc="1">
              <a:prstTxWarp prst="textNoShape">
                <a:avLst/>
              </a:prstTxWarp>
            </a:bodyPr>
            <a:lstStyle/>
            <a:p>
              <a:pPr algn="ctr" defTabSz="932364">
                <a:lnSpc>
                  <a:spcPct val="90000"/>
                </a:lnSpc>
              </a:pPr>
              <a:endParaRPr lang="en-US" sz="2400" kern="0" spc="-50">
                <a:solidFill>
                  <a:prstClr val="white"/>
                </a:solidFill>
                <a:latin typeface="Segoe UI Light"/>
              </a:endParaRPr>
            </a:p>
          </p:txBody>
        </p:sp>
        <p:sp>
          <p:nvSpPr>
            <p:cNvPr id="22" name="TextBox 21"/>
            <p:cNvSpPr txBox="1"/>
            <p:nvPr/>
          </p:nvSpPr>
          <p:spPr>
            <a:xfrm>
              <a:off x="6676051" y="2571226"/>
              <a:ext cx="1245151" cy="830997"/>
            </a:xfrm>
            <a:prstGeom prst="rect">
              <a:avLst/>
            </a:prstGeom>
            <a:solidFill>
              <a:srgbClr val="563F6A"/>
            </a:solidFill>
            <a:ln w="10795" cap="flat" cmpd="sng" algn="ctr">
              <a:noFill/>
              <a:prstDash val="solid"/>
              <a:headEnd type="none" w="med" len="med"/>
              <a:tailEnd type="none" w="med" len="med"/>
            </a:ln>
            <a:effectLst/>
          </p:spPr>
          <p:txBody>
            <a:bodyPr vert="horz" wrap="square" lIns="137101" tIns="91401" rIns="91401" bIns="46616" numCol="1" rtlCol="0" anchor="b" anchorCtr="0" compatLnSpc="1">
              <a:prstTxWarp prst="textNoShape">
                <a:avLst/>
              </a:prstTxWarp>
            </a:bodyPr>
            <a:lstStyle>
              <a:defPPr>
                <a:defRPr lang="en-US"/>
              </a:defPPr>
              <a:lvl1pPr algn="ctr" defTabSz="932364">
                <a:lnSpc>
                  <a:spcPct val="90000"/>
                </a:lnSpc>
                <a:defRPr sz="2400" kern="0" spc="-50">
                  <a:solidFill>
                    <a:prstClr val="white"/>
                  </a:solidFill>
                  <a:latin typeface="Segoe UI Light"/>
                </a:defRPr>
              </a:lvl1pPr>
            </a:lstStyle>
            <a:p>
              <a:r>
                <a:rPr lang="en-US" sz="4800" b="1" dirty="0"/>
                <a:t>SAS</a:t>
              </a:r>
            </a:p>
          </p:txBody>
        </p:sp>
      </p:grpSp>
      <p:pic>
        <p:nvPicPr>
          <p:cNvPr id="12" name="Picture 4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23184" y="2875297"/>
            <a:ext cx="839788" cy="873125"/>
          </a:xfrm>
          <a:prstGeom prst="rect">
            <a:avLst/>
          </a:prstGeom>
          <a:solidFill>
            <a:sysClr val="window" lastClr="FFFFFF">
              <a:alpha val="0"/>
            </a:sysClr>
          </a:solidFill>
          <a:ln>
            <a:noFill/>
          </a:ln>
        </p:spPr>
      </p:pic>
      <p:pic>
        <p:nvPicPr>
          <p:cNvPr id="21" name="Picture 4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55312" y="2911935"/>
            <a:ext cx="839788"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29067" y="2869513"/>
            <a:ext cx="915547" cy="915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22"/>
          <p:cNvGrpSpPr/>
          <p:nvPr/>
        </p:nvGrpSpPr>
        <p:grpSpPr>
          <a:xfrm>
            <a:off x="1426060" y="1401767"/>
            <a:ext cx="2083927" cy="2014971"/>
            <a:chOff x="1389964" y="1279847"/>
            <a:chExt cx="2083927" cy="2014971"/>
          </a:xfrm>
        </p:grpSpPr>
        <p:grpSp>
          <p:nvGrpSpPr>
            <p:cNvPr id="2" name="Group 1"/>
            <p:cNvGrpSpPr/>
            <p:nvPr/>
          </p:nvGrpSpPr>
          <p:grpSpPr>
            <a:xfrm>
              <a:off x="1389964" y="1279847"/>
              <a:ext cx="2083927" cy="1957978"/>
              <a:chOff x="1389964" y="1279847"/>
              <a:chExt cx="2083927" cy="1957978"/>
            </a:xfrm>
          </p:grpSpPr>
          <p:sp>
            <p:nvSpPr>
              <p:cNvPr id="49" name="Rectangle 48"/>
              <p:cNvSpPr>
                <a:spLocks/>
              </p:cNvSpPr>
              <p:nvPr/>
            </p:nvSpPr>
            <p:spPr bwMode="auto">
              <a:xfrm>
                <a:off x="1389964" y="1279847"/>
                <a:ext cx="2083927" cy="1957978"/>
              </a:xfrm>
              <a:prstGeom prst="rect">
                <a:avLst/>
              </a:prstGeom>
              <a:solidFill>
                <a:srgbClr val="563F6A"/>
              </a:solidFill>
              <a:ln w="10795" cap="flat" cmpd="sng" algn="ctr">
                <a:noFill/>
                <a:prstDash val="solid"/>
                <a:headEnd type="none" w="med" len="med"/>
                <a:tailEnd type="none" w="med" len="med"/>
              </a:ln>
              <a:effectLst/>
            </p:spPr>
            <p:txBody>
              <a:bodyPr vert="horz" wrap="square" lIns="137101" tIns="91401" rIns="91401" bIns="46616" numCol="1" rtlCol="0" anchor="b" anchorCtr="0" compatLnSpc="1">
                <a:prstTxWarp prst="textNoShape">
                  <a:avLst/>
                </a:prstTxWarp>
              </a:bodyPr>
              <a:lstStyle/>
              <a:p>
                <a:pPr algn="ctr" defTabSz="932364">
                  <a:lnSpc>
                    <a:spcPct val="90000"/>
                  </a:lnSpc>
                </a:pPr>
                <a:endParaRPr lang="en-US" sz="2400" kern="0" spc="-50" dirty="0">
                  <a:solidFill>
                    <a:prstClr val="white"/>
                  </a:solidFill>
                  <a:latin typeface="Segoe UI Light"/>
                </a:endParaRPr>
              </a:p>
            </p:txBody>
          </p:sp>
          <p:pic>
            <p:nvPicPr>
              <p:cNvPr id="6" name="Picture 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64155" y="1466851"/>
                <a:ext cx="1406978" cy="1406978"/>
              </a:xfrm>
              <a:prstGeom prst="rect">
                <a:avLst/>
              </a:prstGeom>
              <a:solidFill>
                <a:srgbClr val="563F6A"/>
              </a:solidFill>
              <a:ln w="10795" cap="flat" cmpd="sng" algn="ctr">
                <a:noFill/>
                <a:prstDash val="solid"/>
                <a:headEnd type="none" w="med" len="med"/>
                <a:tailEnd type="none" w="med" len="med"/>
              </a:ln>
              <a:effectLst/>
            </p:spPr>
          </p:pic>
        </p:grpSp>
        <p:sp>
          <p:nvSpPr>
            <p:cNvPr id="20" name="TextBox 19"/>
            <p:cNvSpPr txBox="1"/>
            <p:nvPr/>
          </p:nvSpPr>
          <p:spPr>
            <a:xfrm>
              <a:off x="1591689" y="2833153"/>
              <a:ext cx="1635760" cy="461665"/>
            </a:xfrm>
            <a:prstGeom prst="rect">
              <a:avLst/>
            </a:prstGeom>
            <a:noFill/>
          </p:spPr>
          <p:txBody>
            <a:bodyPr wrap="square" rtlCol="0">
              <a:spAutoFit/>
            </a:bodyPr>
            <a:lstStyle/>
            <a:p>
              <a:pPr algn="ctr"/>
              <a:r>
                <a:rPr lang="en-US" altLang="zh-CN" sz="2400" kern="0" spc="-50" dirty="0">
                  <a:solidFill>
                    <a:prstClr val="white"/>
                  </a:solidFill>
                  <a:latin typeface="Segoe UI Light"/>
                </a:rPr>
                <a:t>Production</a:t>
              </a:r>
              <a:endParaRPr lang="en-US" sz="2400" kern="0" spc="-50" dirty="0">
                <a:solidFill>
                  <a:prstClr val="white"/>
                </a:solidFill>
                <a:latin typeface="Segoe UI Light"/>
              </a:endParaRPr>
            </a:p>
          </p:txBody>
        </p:sp>
      </p:grpSp>
      <p:grpSp>
        <p:nvGrpSpPr>
          <p:cNvPr id="25" name="Group 24"/>
          <p:cNvGrpSpPr/>
          <p:nvPr/>
        </p:nvGrpSpPr>
        <p:grpSpPr>
          <a:xfrm>
            <a:off x="3673474" y="1389067"/>
            <a:ext cx="2083927" cy="2011998"/>
            <a:chOff x="3637378" y="1267147"/>
            <a:chExt cx="2083927" cy="2011998"/>
          </a:xfrm>
        </p:grpSpPr>
        <p:grpSp>
          <p:nvGrpSpPr>
            <p:cNvPr id="3" name="Group 2"/>
            <p:cNvGrpSpPr/>
            <p:nvPr/>
          </p:nvGrpSpPr>
          <p:grpSpPr>
            <a:xfrm>
              <a:off x="3637378" y="1267147"/>
              <a:ext cx="2083927" cy="1957978"/>
              <a:chOff x="3637378" y="1267147"/>
              <a:chExt cx="2083927" cy="1957978"/>
            </a:xfrm>
          </p:grpSpPr>
          <p:sp>
            <p:nvSpPr>
              <p:cNvPr id="51" name="Rectangle 50"/>
              <p:cNvSpPr>
                <a:spLocks/>
              </p:cNvSpPr>
              <p:nvPr/>
            </p:nvSpPr>
            <p:spPr bwMode="auto">
              <a:xfrm>
                <a:off x="3637378" y="1267147"/>
                <a:ext cx="2083927" cy="1957978"/>
              </a:xfrm>
              <a:prstGeom prst="rect">
                <a:avLst/>
              </a:prstGeom>
              <a:solidFill>
                <a:srgbClr val="563F6A"/>
              </a:solidFill>
              <a:ln w="10795" cap="flat" cmpd="sng" algn="ctr">
                <a:noFill/>
                <a:prstDash val="solid"/>
                <a:headEnd type="none" w="med" len="med"/>
                <a:tailEnd type="none" w="med" len="med"/>
              </a:ln>
              <a:effectLst/>
            </p:spPr>
            <p:txBody>
              <a:bodyPr vert="horz" wrap="square" lIns="137101" tIns="91401" rIns="91401" bIns="46616" numCol="1" rtlCol="0" anchor="b" anchorCtr="0" compatLnSpc="1">
                <a:prstTxWarp prst="textNoShape">
                  <a:avLst/>
                </a:prstTxWarp>
              </a:bodyPr>
              <a:lstStyle/>
              <a:p>
                <a:pPr algn="ctr" defTabSz="932364">
                  <a:lnSpc>
                    <a:spcPct val="90000"/>
                  </a:lnSpc>
                </a:pPr>
                <a:endParaRPr lang="en-US" sz="2400" kern="0" spc="-50" dirty="0">
                  <a:solidFill>
                    <a:prstClr val="white"/>
                  </a:solidFill>
                  <a:latin typeface="Segoe UI Light"/>
                </a:endParaRPr>
              </a:p>
            </p:txBody>
          </p:sp>
          <p:pic>
            <p:nvPicPr>
              <p:cNvPr id="7" name="Picture 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07181" y="1494459"/>
                <a:ext cx="1406978" cy="1406978"/>
              </a:xfrm>
              <a:prstGeom prst="rect">
                <a:avLst/>
              </a:prstGeom>
              <a:solidFill>
                <a:srgbClr val="563F6A"/>
              </a:solidFill>
              <a:ln w="10795" cap="flat" cmpd="sng" algn="ctr">
                <a:noFill/>
                <a:prstDash val="solid"/>
                <a:headEnd type="none" w="med" len="med"/>
                <a:tailEnd type="none" w="med" len="med"/>
              </a:ln>
              <a:effectLst/>
            </p:spPr>
          </p:pic>
        </p:grpSp>
        <p:sp>
          <p:nvSpPr>
            <p:cNvPr id="80" name="TextBox 79"/>
            <p:cNvSpPr txBox="1"/>
            <p:nvPr/>
          </p:nvSpPr>
          <p:spPr>
            <a:xfrm>
              <a:off x="3896063" y="2817480"/>
              <a:ext cx="1512280" cy="461665"/>
            </a:xfrm>
            <a:prstGeom prst="rect">
              <a:avLst/>
            </a:prstGeom>
            <a:noFill/>
          </p:spPr>
          <p:txBody>
            <a:bodyPr wrap="square" rtlCol="0">
              <a:spAutoFit/>
            </a:bodyPr>
            <a:lstStyle/>
            <a:p>
              <a:pPr algn="ctr"/>
              <a:r>
                <a:rPr lang="en-US" sz="2400" kern="0" spc="-50" dirty="0">
                  <a:solidFill>
                    <a:prstClr val="white"/>
                  </a:solidFill>
                  <a:latin typeface="Segoe UI Light"/>
                </a:rPr>
                <a:t>Accept</a:t>
              </a:r>
            </a:p>
          </p:txBody>
        </p:sp>
      </p:grpSp>
      <p:cxnSp>
        <p:nvCxnSpPr>
          <p:cNvPr id="10" name="Straight Arrow Connector 37"/>
          <p:cNvCxnSpPr>
            <a:cxnSpLocks noChangeShapeType="1"/>
          </p:cNvCxnSpPr>
          <p:nvPr/>
        </p:nvCxnSpPr>
        <p:spPr bwMode="auto">
          <a:xfrm>
            <a:off x="4799067" y="2057400"/>
            <a:ext cx="2797915" cy="444500"/>
          </a:xfrm>
          <a:prstGeom prst="straightConnector1">
            <a:avLst/>
          </a:prstGeom>
          <a:noFill/>
          <a:ln w="57150">
            <a:solidFill>
              <a:schemeClr val="bg1"/>
            </a:solidFill>
            <a:bevel/>
            <a:headEnd/>
            <a:tailEnd type="triangle" w="med" len="med"/>
          </a:ln>
          <a:extLst>
            <a:ext uri="{909E8E84-426E-40DD-AFC4-6F175D3DCCD1}">
              <a14:hiddenFill xmlns:a14="http://schemas.microsoft.com/office/drawing/2010/main">
                <a:noFill/>
              </a14:hiddenFill>
            </a:ext>
          </a:extLst>
        </p:spPr>
      </p:cxnSp>
      <p:cxnSp>
        <p:nvCxnSpPr>
          <p:cNvPr id="8" name="Straight Arrow Connector 37"/>
          <p:cNvCxnSpPr>
            <a:cxnSpLocks noChangeShapeType="1"/>
          </p:cNvCxnSpPr>
          <p:nvPr/>
        </p:nvCxnSpPr>
        <p:spPr bwMode="auto">
          <a:xfrm>
            <a:off x="2813228" y="2590977"/>
            <a:ext cx="4067943" cy="634148"/>
          </a:xfrm>
          <a:prstGeom prst="straightConnector1">
            <a:avLst/>
          </a:prstGeom>
          <a:noFill/>
          <a:ln w="57150">
            <a:solidFill>
              <a:schemeClr val="bg1"/>
            </a:solidFill>
            <a:bevel/>
            <a:headEnd/>
            <a:tailEnd type="triangle" w="med" len="med"/>
          </a:ln>
          <a:extLst>
            <a:ext uri="{909E8E84-426E-40DD-AFC4-6F175D3DCCD1}">
              <a14:hiddenFill xmlns:a14="http://schemas.microsoft.com/office/drawing/2010/main">
                <a:noFill/>
              </a14:hiddenFill>
            </a:ext>
          </a:extLst>
        </p:spPr>
      </p:cxnSp>
      <p:grpSp>
        <p:nvGrpSpPr>
          <p:cNvPr id="67" name="Group 66"/>
          <p:cNvGrpSpPr/>
          <p:nvPr/>
        </p:nvGrpSpPr>
        <p:grpSpPr>
          <a:xfrm>
            <a:off x="-1" y="276877"/>
            <a:ext cx="4241035" cy="1285214"/>
            <a:chOff x="0" y="276877"/>
            <a:chExt cx="4064744" cy="1285214"/>
          </a:xfrm>
        </p:grpSpPr>
        <p:grpSp>
          <p:nvGrpSpPr>
            <p:cNvPr id="69" name="组合 7"/>
            <p:cNvGrpSpPr>
              <a:grpSpLocks/>
            </p:cNvGrpSpPr>
            <p:nvPr/>
          </p:nvGrpSpPr>
          <p:grpSpPr bwMode="auto">
            <a:xfrm>
              <a:off x="0" y="276877"/>
              <a:ext cx="2148114" cy="1285214"/>
              <a:chOff x="0" y="-47804"/>
              <a:chExt cx="4624578" cy="2940413"/>
            </a:xfrm>
          </p:grpSpPr>
          <p:grpSp>
            <p:nvGrpSpPr>
              <p:cNvPr id="77" name="组合 8"/>
              <p:cNvGrpSpPr>
                <a:grpSpLocks/>
              </p:cNvGrpSpPr>
              <p:nvPr/>
            </p:nvGrpSpPr>
            <p:grpSpPr bwMode="auto">
              <a:xfrm>
                <a:off x="0" y="-47804"/>
                <a:ext cx="4624578" cy="2940413"/>
                <a:chOff x="0" y="-14493"/>
                <a:chExt cx="772597" cy="891474"/>
              </a:xfrm>
            </p:grpSpPr>
            <p:sp>
              <p:nvSpPr>
                <p:cNvPr id="81" name="矩形 10"/>
                <p:cNvSpPr>
                  <a:spLocks noChangeArrowheads="1"/>
                </p:cNvSpPr>
                <p:nvPr/>
              </p:nvSpPr>
              <p:spPr bwMode="auto">
                <a:xfrm rot="5400000">
                  <a:off x="275371" y="-68167"/>
                  <a:ext cx="221855" cy="772597"/>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82" name="矩形 11"/>
                <p:cNvSpPr>
                  <a:spLocks noChangeArrowheads="1"/>
                </p:cNvSpPr>
                <p:nvPr/>
              </p:nvSpPr>
              <p:spPr bwMode="auto">
                <a:xfrm rot="5400000">
                  <a:off x="125464" y="-139957"/>
                  <a:ext cx="221855" cy="472783"/>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83" name="矩形 12"/>
                <p:cNvSpPr>
                  <a:spLocks noChangeArrowheads="1"/>
                </p:cNvSpPr>
                <p:nvPr/>
              </p:nvSpPr>
              <p:spPr bwMode="auto">
                <a:xfrm rot="5400000">
                  <a:off x="126510" y="308852"/>
                  <a:ext cx="219763" cy="472783"/>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84" name="矩形 13"/>
                <p:cNvSpPr>
                  <a:spLocks noChangeArrowheads="1"/>
                </p:cNvSpPr>
                <p:nvPr/>
              </p:nvSpPr>
              <p:spPr bwMode="auto">
                <a:xfrm rot="5400000">
                  <a:off x="125464" y="529662"/>
                  <a:ext cx="221855" cy="472783"/>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grpSp>
          <p:sp>
            <p:nvSpPr>
              <p:cNvPr id="78" name="燕尾形 9"/>
              <p:cNvSpPr>
                <a:spLocks noChangeArrowheads="1"/>
              </p:cNvSpPr>
              <p:nvPr/>
            </p:nvSpPr>
            <p:spPr bwMode="auto">
              <a:xfrm>
                <a:off x="3697225" y="747375"/>
                <a:ext cx="572898" cy="614403"/>
              </a:xfrm>
              <a:prstGeom prst="chevron">
                <a:avLst>
                  <a:gd name="adj" fmla="val 50000"/>
                </a:avLst>
              </a:prstGeom>
              <a:solidFill>
                <a:srgbClr val="E6E5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p>
            </p:txBody>
          </p:sp>
        </p:grpSp>
        <p:sp>
          <p:nvSpPr>
            <p:cNvPr id="76" name="矩形 15"/>
            <p:cNvSpPr>
              <a:spLocks noChangeArrowheads="1"/>
            </p:cNvSpPr>
            <p:nvPr/>
          </p:nvSpPr>
          <p:spPr bwMode="auto">
            <a:xfrm>
              <a:off x="2208962" y="500002"/>
              <a:ext cx="185578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en-US" altLang="zh-CN"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rPr>
                <a:t>Send Ahead</a:t>
              </a:r>
              <a:endParaRPr 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spTree>
    <p:extLst>
      <p:ext uri="{BB962C8B-B14F-4D97-AF65-F5344CB8AC3E}">
        <p14:creationId xmlns:p14="http://schemas.microsoft.com/office/powerpoint/2010/main" val="142274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22" presetClass="entr" presetSubtype="8"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2000"/>
                                        <p:tgtEl>
                                          <p:spTgt spid="47"/>
                                        </p:tgtEl>
                                      </p:cBhvr>
                                    </p:animEffect>
                                    <p:anim calcmode="lin" valueType="num">
                                      <p:cBhvr>
                                        <p:cTn id="37" dur="2000" fill="hold"/>
                                        <p:tgtEl>
                                          <p:spTgt spid="47"/>
                                        </p:tgtEl>
                                        <p:attrNameLst>
                                          <p:attrName>ppt_w</p:attrName>
                                        </p:attrNameLst>
                                      </p:cBhvr>
                                      <p:tavLst>
                                        <p:tav tm="0" fmla="#ppt_w*sin(2.5*pi*$)">
                                          <p:val>
                                            <p:fltVal val="0"/>
                                          </p:val>
                                        </p:tav>
                                        <p:tav tm="100000">
                                          <p:val>
                                            <p:fltVal val="1"/>
                                          </p:val>
                                        </p:tav>
                                      </p:tavLst>
                                    </p:anim>
                                    <p:anim calcmode="lin" valueType="num">
                                      <p:cBhvr>
                                        <p:cTn id="38" dur="2000" fill="hold"/>
                                        <p:tgtEl>
                                          <p:spTgt spid="47"/>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ppt_x"/>
                                          </p:val>
                                        </p:tav>
                                        <p:tav tm="100000">
                                          <p:val>
                                            <p:strVal val="#ppt_x"/>
                                          </p:val>
                                        </p:tav>
                                      </p:tavLst>
                                    </p:anim>
                                    <p:anim calcmode="lin" valueType="num">
                                      <p:cBhvr additive="base">
                                        <p:cTn id="6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3572296960"/>
              </p:ext>
            </p:extLst>
          </p:nvPr>
        </p:nvGraphicFramePr>
        <p:xfrm>
          <a:off x="1363580" y="657725"/>
          <a:ext cx="8923420" cy="545212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9592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fade">
                                      <p:cBhvr>
                                        <p:cTn id="7" dur="500"/>
                                        <p:tgtEl>
                                          <p:spTgt spid="4">
                                            <p:graphicEl>
                                              <a:chart seriesIdx="-3" categoryIdx="-3" bldStep="gridLegend"/>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graphicEl>
                                              <a:chart seriesIdx="-4" categoryIdx="0" bldStep="category"/>
                                            </p:graphicEl>
                                          </p:spTgt>
                                        </p:tgtEl>
                                        <p:attrNameLst>
                                          <p:attrName>style.visibility</p:attrName>
                                        </p:attrNameLst>
                                      </p:cBhvr>
                                      <p:to>
                                        <p:strVal val="visible"/>
                                      </p:to>
                                    </p:set>
                                    <p:animEffect transition="in" filter="fade">
                                      <p:cBhvr>
                                        <p:cTn id="11" dur="500"/>
                                        <p:tgtEl>
                                          <p:spTgt spid="4">
                                            <p:graphicEl>
                                              <a:chart seriesIdx="-4" categoryIdx="0" bldStep="category"/>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graphicEl>
                                              <a:chart seriesIdx="-4" categoryIdx="1" bldStep="category"/>
                                            </p:graphicEl>
                                          </p:spTgt>
                                        </p:tgtEl>
                                        <p:attrNameLst>
                                          <p:attrName>style.visibility</p:attrName>
                                        </p:attrNameLst>
                                      </p:cBhvr>
                                      <p:to>
                                        <p:strVal val="visible"/>
                                      </p:to>
                                    </p:set>
                                    <p:animEffect transition="in" filter="fade">
                                      <p:cBhvr>
                                        <p:cTn id="15" dur="500"/>
                                        <p:tgtEl>
                                          <p:spTgt spid="4">
                                            <p:graphicEl>
                                              <a:chart seriesIdx="-4" categoryIdx="1" bldStep="category"/>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graphicEl>
                                              <a:chart seriesIdx="-4" categoryIdx="2" bldStep="category"/>
                                            </p:graphicEl>
                                          </p:spTgt>
                                        </p:tgtEl>
                                        <p:attrNameLst>
                                          <p:attrName>style.visibility</p:attrName>
                                        </p:attrNameLst>
                                      </p:cBhvr>
                                      <p:to>
                                        <p:strVal val="visible"/>
                                      </p:to>
                                    </p:set>
                                    <p:animEffect transition="in" filter="fade">
                                      <p:cBhvr>
                                        <p:cTn id="19" dur="500"/>
                                        <p:tgtEl>
                                          <p:spTgt spid="4">
                                            <p:graphicEl>
                                              <a:chart seriesIdx="-4" categoryIdx="2" bldStep="category"/>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graphicEl>
                                              <a:chart seriesIdx="-4" categoryIdx="3" bldStep="category"/>
                                            </p:graphicEl>
                                          </p:spTgt>
                                        </p:tgtEl>
                                        <p:attrNameLst>
                                          <p:attrName>style.visibility</p:attrName>
                                        </p:attrNameLst>
                                      </p:cBhvr>
                                      <p:to>
                                        <p:strVal val="visible"/>
                                      </p:to>
                                    </p:set>
                                    <p:animEffect transition="in" filter="fade">
                                      <p:cBhvr>
                                        <p:cTn id="23" dur="500"/>
                                        <p:tgtEl>
                                          <p:spTgt spid="4">
                                            <p:graphicEl>
                                              <a:chart seriesIdx="-4" categoryIdx="3" bldStep="category"/>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graphicEl>
                                              <a:chart seriesIdx="-4" categoryIdx="4" bldStep="category"/>
                                            </p:graphicEl>
                                          </p:spTgt>
                                        </p:tgtEl>
                                        <p:attrNameLst>
                                          <p:attrName>style.visibility</p:attrName>
                                        </p:attrNameLst>
                                      </p:cBhvr>
                                      <p:to>
                                        <p:strVal val="visible"/>
                                      </p:to>
                                    </p:set>
                                    <p:animEffect transition="in" filter="fade">
                                      <p:cBhvr>
                                        <p:cTn id="27" dur="500"/>
                                        <p:tgtEl>
                                          <p:spTgt spid="4">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category"/>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98214"/>
            <a:ext cx="12241905" cy="8171471"/>
          </a:xfrm>
          <a:prstGeom prst="rect">
            <a:avLst/>
          </a:prstGeom>
        </p:spPr>
      </p:pic>
      <p:sp>
        <p:nvSpPr>
          <p:cNvPr id="5" name="Title 1"/>
          <p:cNvSpPr txBox="1">
            <a:spLocks/>
          </p:cNvSpPr>
          <p:nvPr/>
        </p:nvSpPr>
        <p:spPr bwMode="auto">
          <a:xfrm>
            <a:off x="2968177" y="2552337"/>
            <a:ext cx="6305550" cy="1005840"/>
          </a:xfrm>
          <a:prstGeom prst="rect">
            <a:avLst/>
          </a:prstGeom>
          <a:solidFill>
            <a:schemeClr val="bg2">
              <a:lumMod val="75000"/>
              <a:alpha val="68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normAutofit/>
          </a:bodyPr>
          <a:lstStyle>
            <a:lvl1pPr algn="l" defTabSz="914377"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609585"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1219170"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828754"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2438339"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algn="ctr"/>
            <a:r>
              <a:rPr lang="zh-CN" altLang="en-US" sz="600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报废系统监控</a:t>
            </a:r>
          </a:p>
        </p:txBody>
      </p:sp>
    </p:spTree>
    <p:extLst>
      <p:ext uri="{BB962C8B-B14F-4D97-AF65-F5344CB8AC3E}">
        <p14:creationId xmlns:p14="http://schemas.microsoft.com/office/powerpoint/2010/main" val="36095539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9"/>
          <p:cNvSpPr txBox="1">
            <a:spLocks noChangeArrowheads="1"/>
          </p:cNvSpPr>
          <p:nvPr/>
        </p:nvSpPr>
        <p:spPr bwMode="auto">
          <a:xfrm>
            <a:off x="3598800" y="550280"/>
            <a:ext cx="49212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defPPr>
              <a:defRPr lang="ko-KR"/>
            </a:defPPr>
            <a:lvl1pPr algn="l" rtl="0" eaLnBrk="0" fontAlgn="base" hangingPunct="0">
              <a:spcBef>
                <a:spcPct val="0"/>
              </a:spcBef>
              <a:spcAft>
                <a:spcPct val="0"/>
              </a:spcAft>
              <a:defRPr kern="1200">
                <a:solidFill>
                  <a:schemeClr val="tx1"/>
                </a:solidFill>
                <a:latin typeface="宋体" panose="02010600030101010101" pitchFamily="2" charset="-122"/>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宋体" panose="02010600030101010101" pitchFamily="2" charset="-122"/>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宋体" panose="02010600030101010101" pitchFamily="2" charset="-122"/>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宋体" panose="02010600030101010101" pitchFamily="2" charset="-122"/>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kern="1200">
                <a:solidFill>
                  <a:schemeClr val="tx1"/>
                </a:solidFill>
                <a:latin typeface="宋体" panose="02010600030101010101" pitchFamily="2" charset="-122"/>
                <a:ea typeface="宋体" panose="02010600030101010101" pitchFamily="2" charset="-122"/>
                <a:cs typeface="+mn-cs"/>
              </a:defRPr>
            </a:lvl9pPr>
          </a:lstStyle>
          <a:p>
            <a:pPr>
              <a:buFont typeface="Arial" panose="020B0604020202020204" pitchFamily="34" charset="0"/>
              <a:buNone/>
            </a:pPr>
            <a:r>
              <a:rPr lang="en-US" altLang="zh-CN" sz="2800" dirty="0">
                <a:latin typeface="Arial" panose="020B0604020202020204" pitchFamily="34" charset="0"/>
              </a:rPr>
              <a:t>Media Backend Scrap Status</a:t>
            </a:r>
            <a:endParaRPr lang="zh-CN" altLang="en-US" sz="2800" dirty="0">
              <a:latin typeface="Arial" panose="020B0604020202020204" pitchFamily="34" charset="0"/>
            </a:endParaRPr>
          </a:p>
        </p:txBody>
      </p:sp>
      <p:grpSp>
        <p:nvGrpSpPr>
          <p:cNvPr id="14" name="Group 13"/>
          <p:cNvGrpSpPr/>
          <p:nvPr/>
        </p:nvGrpSpPr>
        <p:grpSpPr>
          <a:xfrm>
            <a:off x="1685987" y="1326568"/>
            <a:ext cx="8820026" cy="4728740"/>
            <a:chOff x="1685987" y="1326568"/>
            <a:chExt cx="8820026" cy="4728740"/>
          </a:xfrm>
        </p:grpSpPr>
        <p:graphicFrame>
          <p:nvGraphicFramePr>
            <p:cNvPr id="3" name="Chart 2"/>
            <p:cNvGraphicFramePr>
              <a:graphicFrameLocks/>
            </p:cNvGraphicFramePr>
            <p:nvPr>
              <p:extLst>
                <p:ext uri="{D42A27DB-BD31-4B8C-83A1-F6EECF244321}">
                  <p14:modId xmlns:p14="http://schemas.microsoft.com/office/powerpoint/2010/main" val="4102007872"/>
                </p:ext>
              </p:extLst>
            </p:nvPr>
          </p:nvGraphicFramePr>
          <p:xfrm>
            <a:off x="1685987" y="1326568"/>
            <a:ext cx="8820026" cy="4728740"/>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Connector 5"/>
            <p:cNvCxnSpPr>
              <a:cxnSpLocks noChangeShapeType="1"/>
            </p:cNvCxnSpPr>
            <p:nvPr/>
          </p:nvCxnSpPr>
          <p:spPr bwMode="auto">
            <a:xfrm flipV="1">
              <a:off x="6845238" y="3328405"/>
              <a:ext cx="3349625" cy="20638"/>
            </a:xfrm>
            <a:prstGeom prst="line">
              <a:avLst/>
            </a:prstGeom>
            <a:noFill/>
            <a:ln w="50800" algn="ctr">
              <a:solidFill>
                <a:srgbClr val="92D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7" name="Picture 6" descr="bluearr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2038" y="2366482"/>
              <a:ext cx="15684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4"/>
            <p:cNvSpPr>
              <a:spLocks noChangeArrowheads="1"/>
            </p:cNvSpPr>
            <p:nvPr/>
          </p:nvSpPr>
          <p:spPr bwMode="auto">
            <a:xfrm>
              <a:off x="7034180" y="2613023"/>
              <a:ext cx="914400" cy="3048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defPPr>
                <a:defRPr lang="ko-KR"/>
              </a:defPPr>
              <a:lvl1pPr algn="l" rtl="0" eaLnBrk="0" fontAlgn="base" hangingPunct="0">
                <a:spcBef>
                  <a:spcPct val="0"/>
                </a:spcBef>
                <a:spcAft>
                  <a:spcPct val="0"/>
                </a:spcAft>
                <a:defRPr kern="1200">
                  <a:solidFill>
                    <a:schemeClr val="tx1"/>
                  </a:solidFill>
                  <a:latin typeface="宋体" panose="02010600030101010101" pitchFamily="2" charset="-122"/>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宋体" panose="02010600030101010101" pitchFamily="2" charset="-122"/>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宋体" panose="02010600030101010101" pitchFamily="2" charset="-122"/>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宋体" panose="02010600030101010101" pitchFamily="2" charset="-122"/>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kern="1200">
                  <a:solidFill>
                    <a:schemeClr val="tx1"/>
                  </a:solidFill>
                  <a:latin typeface="宋体" panose="02010600030101010101" pitchFamily="2" charset="-122"/>
                  <a:ea typeface="宋体" panose="02010600030101010101" pitchFamily="2" charset="-122"/>
                  <a:cs typeface="+mn-cs"/>
                </a:defRPr>
              </a:lvl9pPr>
            </a:lstStyle>
            <a:p>
              <a:pPr algn="ctr" eaLnBrk="1" hangingPunct="1">
                <a:lnSpc>
                  <a:spcPct val="90000"/>
                </a:lnSpc>
                <a:spcAft>
                  <a:spcPct val="35000"/>
                </a:spcAft>
                <a:buClr>
                  <a:srgbClr val="FF0000"/>
                </a:buClr>
                <a:buSzPct val="70000"/>
                <a:buFont typeface="Wingdings" panose="05000000000000000000" pitchFamily="2" charset="2"/>
                <a:buNone/>
              </a:pPr>
              <a:r>
                <a:rPr lang="en-US" altLang="zh-CN" b="1" dirty="0">
                  <a:solidFill>
                    <a:schemeClr val="bg1"/>
                  </a:solidFill>
                </a:rPr>
                <a:t>AFTER</a:t>
              </a:r>
              <a:endParaRPr lang="zh-CN" altLang="en-US" b="1" dirty="0">
                <a:solidFill>
                  <a:schemeClr val="bg1"/>
                </a:solidFill>
              </a:endParaRPr>
            </a:p>
            <a:p>
              <a:pPr algn="ctr" eaLnBrk="1" hangingPunct="1">
                <a:lnSpc>
                  <a:spcPct val="90000"/>
                </a:lnSpc>
                <a:spcAft>
                  <a:spcPct val="35000"/>
                </a:spcAft>
                <a:buClr>
                  <a:srgbClr val="FF0000"/>
                </a:buClr>
                <a:buSzPct val="70000"/>
                <a:buFont typeface="Wingdings" panose="05000000000000000000" pitchFamily="2" charset="2"/>
                <a:buNone/>
              </a:pPr>
              <a:endParaRPr lang="zh-CN" altLang="en-US" dirty="0"/>
            </a:p>
          </p:txBody>
        </p:sp>
        <p:cxnSp>
          <p:nvCxnSpPr>
            <p:cNvPr id="10" name="Straight Connector 9"/>
            <p:cNvCxnSpPr>
              <a:cxnSpLocks noChangeShapeType="1"/>
            </p:cNvCxnSpPr>
            <p:nvPr/>
          </p:nvCxnSpPr>
          <p:spPr bwMode="auto">
            <a:xfrm flipV="1">
              <a:off x="2303368" y="2917823"/>
              <a:ext cx="4300600" cy="4181"/>
            </a:xfrm>
            <a:prstGeom prst="line">
              <a:avLst/>
            </a:prstGeom>
            <a:noFill/>
            <a:ln w="50800"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8" name="TextBox 17"/>
          <p:cNvSpPr txBox="1"/>
          <p:nvPr/>
        </p:nvSpPr>
        <p:spPr>
          <a:xfrm>
            <a:off x="3832163" y="2089937"/>
            <a:ext cx="1809750" cy="646331"/>
          </a:xfrm>
          <a:prstGeom prst="rect">
            <a:avLst/>
          </a:prstGeom>
          <a:solidFill>
            <a:srgbClr val="D75530"/>
          </a:solidFill>
        </p:spPr>
        <p:txBody>
          <a:bodyPr wrap="square" rtlCol="0">
            <a:spAutoFit/>
          </a:bodyPr>
          <a:lstStyle/>
          <a:p>
            <a:pPr algn="ctr">
              <a:defRPr/>
            </a:pPr>
            <a:r>
              <a:rPr lang="en-US" altLang="zh-CN" sz="3600" b="1" dirty="0">
                <a:solidFill>
                  <a:schemeClr val="bg1"/>
                </a:solidFill>
                <a:latin typeface="Trebuchet MS" panose="020B0603020202020204" pitchFamily="34" charset="0"/>
              </a:rPr>
              <a:t>0.51%</a:t>
            </a:r>
          </a:p>
        </p:txBody>
      </p:sp>
      <p:sp>
        <p:nvSpPr>
          <p:cNvPr id="19" name="TextBox 18"/>
          <p:cNvSpPr txBox="1"/>
          <p:nvPr/>
        </p:nvSpPr>
        <p:spPr>
          <a:xfrm>
            <a:off x="8229446" y="2565502"/>
            <a:ext cx="1847850" cy="646331"/>
          </a:xfrm>
          <a:prstGeom prst="rect">
            <a:avLst/>
          </a:prstGeom>
          <a:solidFill>
            <a:srgbClr val="D75530"/>
          </a:solidFill>
        </p:spPr>
        <p:txBody>
          <a:bodyPr wrap="square" rtlCol="0">
            <a:spAutoFit/>
          </a:bodyPr>
          <a:lstStyle/>
          <a:p>
            <a:pPr algn="ctr">
              <a:defRPr/>
            </a:pPr>
            <a:r>
              <a:rPr lang="en-US" altLang="zh-CN" sz="3600" b="1" dirty="0">
                <a:solidFill>
                  <a:schemeClr val="bg1"/>
                </a:solidFill>
                <a:latin typeface="Trebuchet MS" panose="020B0603020202020204" pitchFamily="34" charset="0"/>
              </a:rPr>
              <a:t>0.38</a:t>
            </a:r>
            <a:r>
              <a:rPr lang="en-US" altLang="zh-CN" sz="3600" b="1" dirty="0" smtClean="0">
                <a:solidFill>
                  <a:schemeClr val="bg1"/>
                </a:solidFill>
                <a:latin typeface="Trebuchet MS" panose="020B0603020202020204" pitchFamily="34" charset="0"/>
              </a:rPr>
              <a:t>%</a:t>
            </a:r>
            <a:endParaRPr lang="en-US" altLang="zh-CN" sz="3600" b="1" dirty="0">
              <a:solidFill>
                <a:schemeClr val="bg1"/>
              </a:solidFill>
              <a:latin typeface="Trebuchet MS" panose="020B0603020202020204" pitchFamily="34" charset="0"/>
            </a:endParaRPr>
          </a:p>
        </p:txBody>
      </p:sp>
      <p:pic>
        <p:nvPicPr>
          <p:cNvPr id="20" name="Picture 19" descr="bluearr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560" y="1888644"/>
            <a:ext cx="15684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AutoShape 4"/>
          <p:cNvSpPr>
            <a:spLocks noChangeArrowheads="1"/>
          </p:cNvSpPr>
          <p:nvPr/>
        </p:nvSpPr>
        <p:spPr bwMode="auto">
          <a:xfrm>
            <a:off x="2684401" y="2214081"/>
            <a:ext cx="914400" cy="3048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defPPr>
              <a:defRPr lang="ko-KR"/>
            </a:defPPr>
            <a:lvl1pPr algn="l" rtl="0" eaLnBrk="0" fontAlgn="base" hangingPunct="0">
              <a:spcBef>
                <a:spcPct val="0"/>
              </a:spcBef>
              <a:spcAft>
                <a:spcPct val="0"/>
              </a:spcAft>
              <a:defRPr kern="1200">
                <a:solidFill>
                  <a:schemeClr val="tx1"/>
                </a:solidFill>
                <a:latin typeface="宋体" panose="02010600030101010101" pitchFamily="2" charset="-122"/>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宋体" panose="02010600030101010101" pitchFamily="2" charset="-122"/>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宋体" panose="02010600030101010101" pitchFamily="2" charset="-122"/>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宋体" panose="02010600030101010101" pitchFamily="2" charset="-122"/>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kern="1200">
                <a:solidFill>
                  <a:schemeClr val="tx1"/>
                </a:solidFill>
                <a:latin typeface="宋体" panose="02010600030101010101" pitchFamily="2" charset="-122"/>
                <a:ea typeface="宋体" panose="02010600030101010101" pitchFamily="2" charset="-122"/>
                <a:cs typeface="+mn-cs"/>
              </a:defRPr>
            </a:lvl9pPr>
          </a:lstStyle>
          <a:p>
            <a:pPr algn="ctr" eaLnBrk="1" hangingPunct="1">
              <a:lnSpc>
                <a:spcPct val="90000"/>
              </a:lnSpc>
              <a:spcAft>
                <a:spcPct val="35000"/>
              </a:spcAft>
              <a:buClr>
                <a:srgbClr val="FF0000"/>
              </a:buClr>
              <a:buSzPct val="70000"/>
              <a:buFont typeface="Wingdings" panose="05000000000000000000" pitchFamily="2" charset="2"/>
              <a:buNone/>
            </a:pPr>
            <a:r>
              <a:rPr lang="en-US" altLang="zh-CN" b="1" dirty="0" smtClean="0">
                <a:solidFill>
                  <a:schemeClr val="bg1"/>
                </a:solidFill>
              </a:rPr>
              <a:t>Before</a:t>
            </a:r>
            <a:endParaRPr lang="zh-CN" altLang="en-US" b="1" dirty="0">
              <a:solidFill>
                <a:schemeClr val="bg1"/>
              </a:solidFill>
            </a:endParaRPr>
          </a:p>
          <a:p>
            <a:pPr algn="ctr" eaLnBrk="1" hangingPunct="1">
              <a:lnSpc>
                <a:spcPct val="90000"/>
              </a:lnSpc>
              <a:spcAft>
                <a:spcPct val="35000"/>
              </a:spcAft>
              <a:buClr>
                <a:srgbClr val="FF0000"/>
              </a:buClr>
              <a:buSzPct val="70000"/>
              <a:buFont typeface="Wingdings" panose="05000000000000000000" pitchFamily="2" charset="2"/>
              <a:buNone/>
            </a:pPr>
            <a:endParaRPr lang="zh-CN" altLang="en-US" dirty="0"/>
          </a:p>
        </p:txBody>
      </p:sp>
    </p:spTree>
    <p:extLst>
      <p:ext uri="{BB962C8B-B14F-4D97-AF65-F5344CB8AC3E}">
        <p14:creationId xmlns:p14="http://schemas.microsoft.com/office/powerpoint/2010/main" val="9249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animBg="1"/>
      <p:bldP spid="19" grpId="0" animBg="1"/>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1282166338"/>
              </p:ext>
            </p:extLst>
          </p:nvPr>
        </p:nvGraphicFramePr>
        <p:xfrm>
          <a:off x="742950" y="266700"/>
          <a:ext cx="10629899" cy="60769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3350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1656069373"/>
              </p:ext>
            </p:extLst>
          </p:nvPr>
        </p:nvGraphicFramePr>
        <p:xfrm>
          <a:off x="674370" y="218258"/>
          <a:ext cx="10644187" cy="576344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374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ChangeAspect="1"/>
          </p:cNvGraphicFramePr>
          <p:nvPr>
            <p:extLst>
              <p:ext uri="{D42A27DB-BD31-4B8C-83A1-F6EECF244321}">
                <p14:modId xmlns:p14="http://schemas.microsoft.com/office/powerpoint/2010/main" val="2332021666"/>
              </p:ext>
            </p:extLst>
          </p:nvPr>
        </p:nvGraphicFramePr>
        <p:xfrm>
          <a:off x="-337030" y="1333499"/>
          <a:ext cx="12338586" cy="4629151"/>
        </p:xfrm>
        <a:graphic>
          <a:graphicData uri="http://schemas.openxmlformats.org/presentationml/2006/ole">
            <mc:AlternateContent xmlns:mc="http://schemas.openxmlformats.org/markup-compatibility/2006">
              <mc:Choice xmlns:v="urn:schemas-microsoft-com:vml" Requires="v">
                <p:oleObj spid="_x0000_s22542" name="Chart" r:id="rId4" imgW="8986283" imgH="3371380" progId="Excel.Chart.8">
                  <p:embed/>
                </p:oleObj>
              </mc:Choice>
              <mc:Fallback>
                <p:oleObj name="Chart" r:id="rId4" imgW="8986283" imgH="3371380"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030" y="1333499"/>
                        <a:ext cx="12338586" cy="4629151"/>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6701670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70000"/>
            <a:ext cx="12192000" cy="8128000"/>
          </a:xfrm>
          <a:prstGeom prst="rect">
            <a:avLst/>
          </a:prstGeom>
        </p:spPr>
      </p:pic>
      <p:sp>
        <p:nvSpPr>
          <p:cNvPr id="5" name="Title 1"/>
          <p:cNvSpPr txBox="1">
            <a:spLocks/>
          </p:cNvSpPr>
          <p:nvPr/>
        </p:nvSpPr>
        <p:spPr bwMode="auto">
          <a:xfrm>
            <a:off x="2968177" y="2552337"/>
            <a:ext cx="6305550" cy="1005840"/>
          </a:xfrm>
          <a:prstGeom prst="rect">
            <a:avLst/>
          </a:prstGeom>
          <a:solidFill>
            <a:schemeClr val="bg2">
              <a:lumMod val="75000"/>
              <a:alpha val="68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normAutofit/>
          </a:bodyPr>
          <a:lstStyle>
            <a:lvl1pPr algn="l" defTabSz="914377"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609585"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1219170"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828754"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2438339"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algn="ctr"/>
            <a:r>
              <a:rPr lang="en-US" altLang="zh-CN" sz="6000" dirty="0" smtClean="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Mag</a:t>
            </a:r>
            <a:r>
              <a:rPr lang="zh-CN" altLang="en-US" sz="6000" dirty="0" smtClean="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测试</a:t>
            </a:r>
            <a:r>
              <a:rPr lang="zh-CN" altLang="en-US" sz="600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结果跟踪</a:t>
            </a:r>
          </a:p>
        </p:txBody>
      </p:sp>
    </p:spTree>
    <p:extLst>
      <p:ext uri="{BB962C8B-B14F-4D97-AF65-F5344CB8AC3E}">
        <p14:creationId xmlns:p14="http://schemas.microsoft.com/office/powerpoint/2010/main" val="1491635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452399" y="2222852"/>
            <a:ext cx="3567819" cy="3177350"/>
            <a:chOff x="5885177" y="2405005"/>
            <a:chExt cx="2520951" cy="2535767"/>
          </a:xfrm>
        </p:grpSpPr>
        <p:sp>
          <p:nvSpPr>
            <p:cNvPr id="25604" name="Freeform 7"/>
            <p:cNvSpPr>
              <a:spLocks/>
            </p:cNvSpPr>
            <p:nvPr/>
          </p:nvSpPr>
          <p:spPr bwMode="auto">
            <a:xfrm>
              <a:off x="5885177" y="2405005"/>
              <a:ext cx="2520951" cy="2535767"/>
            </a:xfrm>
            <a:custGeom>
              <a:avLst/>
              <a:gdLst>
                <a:gd name="T0" fmla="*/ 104 w 1588"/>
                <a:gd name="T1" fmla="*/ 1596 h 1596"/>
                <a:gd name="T2" fmla="*/ 1482 w 1588"/>
                <a:gd name="T3" fmla="*/ 1596 h 1596"/>
                <a:gd name="T4" fmla="*/ 1498 w 1588"/>
                <a:gd name="T5" fmla="*/ 1596 h 1596"/>
                <a:gd name="T6" fmla="*/ 1514 w 1588"/>
                <a:gd name="T7" fmla="*/ 1594 h 1596"/>
                <a:gd name="T8" fmla="*/ 1526 w 1588"/>
                <a:gd name="T9" fmla="*/ 1590 h 1596"/>
                <a:gd name="T10" fmla="*/ 1540 w 1588"/>
                <a:gd name="T11" fmla="*/ 1584 h 1596"/>
                <a:gd name="T12" fmla="*/ 1550 w 1588"/>
                <a:gd name="T13" fmla="*/ 1578 h 1596"/>
                <a:gd name="T14" fmla="*/ 1560 w 1588"/>
                <a:gd name="T15" fmla="*/ 1570 h 1596"/>
                <a:gd name="T16" fmla="*/ 1568 w 1588"/>
                <a:gd name="T17" fmla="*/ 1562 h 1596"/>
                <a:gd name="T18" fmla="*/ 1576 w 1588"/>
                <a:gd name="T19" fmla="*/ 1552 h 1596"/>
                <a:gd name="T20" fmla="*/ 1580 w 1588"/>
                <a:gd name="T21" fmla="*/ 1540 h 1596"/>
                <a:gd name="T22" fmla="*/ 1584 w 1588"/>
                <a:gd name="T23" fmla="*/ 1528 h 1596"/>
                <a:gd name="T24" fmla="*/ 1586 w 1588"/>
                <a:gd name="T25" fmla="*/ 1516 h 1596"/>
                <a:gd name="T26" fmla="*/ 1588 w 1588"/>
                <a:gd name="T27" fmla="*/ 1504 h 1596"/>
                <a:gd name="T28" fmla="*/ 1586 w 1588"/>
                <a:gd name="T29" fmla="*/ 1490 h 1596"/>
                <a:gd name="T30" fmla="*/ 1584 w 1588"/>
                <a:gd name="T31" fmla="*/ 1476 h 1596"/>
                <a:gd name="T32" fmla="*/ 1578 w 1588"/>
                <a:gd name="T33" fmla="*/ 1462 h 1596"/>
                <a:gd name="T34" fmla="*/ 1572 w 1588"/>
                <a:gd name="T35" fmla="*/ 1446 h 1596"/>
                <a:gd name="T36" fmla="*/ 872 w 1588"/>
                <a:gd name="T37" fmla="*/ 58 h 1596"/>
                <a:gd name="T38" fmla="*/ 866 w 1588"/>
                <a:gd name="T39" fmla="*/ 44 h 1596"/>
                <a:gd name="T40" fmla="*/ 856 w 1588"/>
                <a:gd name="T41" fmla="*/ 32 h 1596"/>
                <a:gd name="T42" fmla="*/ 848 w 1588"/>
                <a:gd name="T43" fmla="*/ 22 h 1596"/>
                <a:gd name="T44" fmla="*/ 838 w 1588"/>
                <a:gd name="T45" fmla="*/ 14 h 1596"/>
                <a:gd name="T46" fmla="*/ 830 w 1588"/>
                <a:gd name="T47" fmla="*/ 8 h 1596"/>
                <a:gd name="T48" fmla="*/ 820 w 1588"/>
                <a:gd name="T49" fmla="*/ 4 h 1596"/>
                <a:gd name="T50" fmla="*/ 808 w 1588"/>
                <a:gd name="T51" fmla="*/ 0 h 1596"/>
                <a:gd name="T52" fmla="*/ 798 w 1588"/>
                <a:gd name="T53" fmla="*/ 0 h 1596"/>
                <a:gd name="T54" fmla="*/ 788 w 1588"/>
                <a:gd name="T55" fmla="*/ 0 h 1596"/>
                <a:gd name="T56" fmla="*/ 778 w 1588"/>
                <a:gd name="T57" fmla="*/ 4 h 1596"/>
                <a:gd name="T58" fmla="*/ 768 w 1588"/>
                <a:gd name="T59" fmla="*/ 8 h 1596"/>
                <a:gd name="T60" fmla="*/ 758 w 1588"/>
                <a:gd name="T61" fmla="*/ 14 h 1596"/>
                <a:gd name="T62" fmla="*/ 748 w 1588"/>
                <a:gd name="T63" fmla="*/ 22 h 1596"/>
                <a:gd name="T64" fmla="*/ 740 w 1588"/>
                <a:gd name="T65" fmla="*/ 32 h 1596"/>
                <a:gd name="T66" fmla="*/ 730 w 1588"/>
                <a:gd name="T67" fmla="*/ 44 h 1596"/>
                <a:gd name="T68" fmla="*/ 722 w 1588"/>
                <a:gd name="T69" fmla="*/ 58 h 1596"/>
                <a:gd name="T70" fmla="*/ 14 w 1588"/>
                <a:gd name="T71" fmla="*/ 1456 h 1596"/>
                <a:gd name="T72" fmla="*/ 8 w 1588"/>
                <a:gd name="T73" fmla="*/ 1472 h 1596"/>
                <a:gd name="T74" fmla="*/ 4 w 1588"/>
                <a:gd name="T75" fmla="*/ 1486 h 1596"/>
                <a:gd name="T76" fmla="*/ 0 w 1588"/>
                <a:gd name="T77" fmla="*/ 1500 h 1596"/>
                <a:gd name="T78" fmla="*/ 0 w 1588"/>
                <a:gd name="T79" fmla="*/ 1512 h 1596"/>
                <a:gd name="T80" fmla="*/ 0 w 1588"/>
                <a:gd name="T81" fmla="*/ 1524 h 1596"/>
                <a:gd name="T82" fmla="*/ 2 w 1588"/>
                <a:gd name="T83" fmla="*/ 1536 h 1596"/>
                <a:gd name="T84" fmla="*/ 6 w 1588"/>
                <a:gd name="T85" fmla="*/ 1546 h 1596"/>
                <a:gd name="T86" fmla="*/ 10 w 1588"/>
                <a:gd name="T87" fmla="*/ 1556 h 1596"/>
                <a:gd name="T88" fmla="*/ 18 w 1588"/>
                <a:gd name="T89" fmla="*/ 1566 h 1596"/>
                <a:gd name="T90" fmla="*/ 26 w 1588"/>
                <a:gd name="T91" fmla="*/ 1574 h 1596"/>
                <a:gd name="T92" fmla="*/ 36 w 1588"/>
                <a:gd name="T93" fmla="*/ 1580 h 1596"/>
                <a:gd name="T94" fmla="*/ 46 w 1588"/>
                <a:gd name="T95" fmla="*/ 1586 h 1596"/>
                <a:gd name="T96" fmla="*/ 60 w 1588"/>
                <a:gd name="T97" fmla="*/ 1590 h 1596"/>
                <a:gd name="T98" fmla="*/ 74 w 1588"/>
                <a:gd name="T99" fmla="*/ 1594 h 1596"/>
                <a:gd name="T100" fmla="*/ 88 w 1588"/>
                <a:gd name="T101" fmla="*/ 1596 h 1596"/>
                <a:gd name="T102" fmla="*/ 104 w 1588"/>
                <a:gd name="T103" fmla="*/ 1596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88" h="1596">
                  <a:moveTo>
                    <a:pt x="104" y="1596"/>
                  </a:moveTo>
                  <a:lnTo>
                    <a:pt x="1482" y="1596"/>
                  </a:lnTo>
                  <a:lnTo>
                    <a:pt x="1498" y="1596"/>
                  </a:lnTo>
                  <a:lnTo>
                    <a:pt x="1514" y="1594"/>
                  </a:lnTo>
                  <a:lnTo>
                    <a:pt x="1526" y="1590"/>
                  </a:lnTo>
                  <a:lnTo>
                    <a:pt x="1540" y="1584"/>
                  </a:lnTo>
                  <a:lnTo>
                    <a:pt x="1550" y="1578"/>
                  </a:lnTo>
                  <a:lnTo>
                    <a:pt x="1560" y="1570"/>
                  </a:lnTo>
                  <a:lnTo>
                    <a:pt x="1568" y="1562"/>
                  </a:lnTo>
                  <a:lnTo>
                    <a:pt x="1576" y="1552"/>
                  </a:lnTo>
                  <a:lnTo>
                    <a:pt x="1580" y="1540"/>
                  </a:lnTo>
                  <a:lnTo>
                    <a:pt x="1584" y="1528"/>
                  </a:lnTo>
                  <a:lnTo>
                    <a:pt x="1586" y="1516"/>
                  </a:lnTo>
                  <a:lnTo>
                    <a:pt x="1588" y="1504"/>
                  </a:lnTo>
                  <a:lnTo>
                    <a:pt x="1586" y="1490"/>
                  </a:lnTo>
                  <a:lnTo>
                    <a:pt x="1584" y="1476"/>
                  </a:lnTo>
                  <a:lnTo>
                    <a:pt x="1578" y="1462"/>
                  </a:lnTo>
                  <a:lnTo>
                    <a:pt x="1572" y="1446"/>
                  </a:lnTo>
                  <a:lnTo>
                    <a:pt x="872" y="58"/>
                  </a:lnTo>
                  <a:lnTo>
                    <a:pt x="866" y="44"/>
                  </a:lnTo>
                  <a:lnTo>
                    <a:pt x="856" y="32"/>
                  </a:lnTo>
                  <a:lnTo>
                    <a:pt x="848" y="22"/>
                  </a:lnTo>
                  <a:lnTo>
                    <a:pt x="838" y="14"/>
                  </a:lnTo>
                  <a:lnTo>
                    <a:pt x="830" y="8"/>
                  </a:lnTo>
                  <a:lnTo>
                    <a:pt x="820" y="4"/>
                  </a:lnTo>
                  <a:lnTo>
                    <a:pt x="808" y="0"/>
                  </a:lnTo>
                  <a:lnTo>
                    <a:pt x="798" y="0"/>
                  </a:lnTo>
                  <a:lnTo>
                    <a:pt x="788" y="0"/>
                  </a:lnTo>
                  <a:lnTo>
                    <a:pt x="778" y="4"/>
                  </a:lnTo>
                  <a:lnTo>
                    <a:pt x="768" y="8"/>
                  </a:lnTo>
                  <a:lnTo>
                    <a:pt x="758" y="14"/>
                  </a:lnTo>
                  <a:lnTo>
                    <a:pt x="748" y="22"/>
                  </a:lnTo>
                  <a:lnTo>
                    <a:pt x="740" y="32"/>
                  </a:lnTo>
                  <a:lnTo>
                    <a:pt x="730" y="44"/>
                  </a:lnTo>
                  <a:lnTo>
                    <a:pt x="722" y="58"/>
                  </a:lnTo>
                  <a:lnTo>
                    <a:pt x="14" y="1456"/>
                  </a:lnTo>
                  <a:lnTo>
                    <a:pt x="8" y="1472"/>
                  </a:lnTo>
                  <a:lnTo>
                    <a:pt x="4" y="1486"/>
                  </a:lnTo>
                  <a:lnTo>
                    <a:pt x="0" y="1500"/>
                  </a:lnTo>
                  <a:lnTo>
                    <a:pt x="0" y="1512"/>
                  </a:lnTo>
                  <a:lnTo>
                    <a:pt x="0" y="1524"/>
                  </a:lnTo>
                  <a:lnTo>
                    <a:pt x="2" y="1536"/>
                  </a:lnTo>
                  <a:lnTo>
                    <a:pt x="6" y="1546"/>
                  </a:lnTo>
                  <a:lnTo>
                    <a:pt x="10" y="1556"/>
                  </a:lnTo>
                  <a:lnTo>
                    <a:pt x="18" y="1566"/>
                  </a:lnTo>
                  <a:lnTo>
                    <a:pt x="26" y="1574"/>
                  </a:lnTo>
                  <a:lnTo>
                    <a:pt x="36" y="1580"/>
                  </a:lnTo>
                  <a:lnTo>
                    <a:pt x="46" y="1586"/>
                  </a:lnTo>
                  <a:lnTo>
                    <a:pt x="60" y="1590"/>
                  </a:lnTo>
                  <a:lnTo>
                    <a:pt x="74" y="1594"/>
                  </a:lnTo>
                  <a:lnTo>
                    <a:pt x="88" y="1596"/>
                  </a:lnTo>
                  <a:lnTo>
                    <a:pt x="104" y="1596"/>
                  </a:lnTo>
                  <a:close/>
                </a:path>
              </a:pathLst>
            </a:custGeom>
            <a:solidFill>
              <a:srgbClr val="FBB834"/>
            </a:solidFill>
            <a:ln>
              <a:noFill/>
            </a:ln>
            <a:extLst>
              <a:ext uri="{91240B29-F687-4F45-9708-019B960494DF}">
                <a14:hiddenLine xmlns:a14="http://schemas.microsoft.com/office/drawing/2010/main" w="9525">
                  <a:solidFill>
                    <a:srgbClr val="000000"/>
                  </a:solidFill>
                  <a:round/>
                  <a:headEnd/>
                  <a:tailEnd/>
                </a14:hiddenLine>
              </a:ext>
            </a:extLst>
          </p:spPr>
          <p:txBody>
            <a:bodyPr lIns="91440" tIns="45720" rIns="91440" bIns="45720"/>
            <a:lstStyle/>
            <a:p>
              <a:endParaRPr lang="en-US" sz="2400"/>
            </a:p>
          </p:txBody>
        </p:sp>
        <p:sp>
          <p:nvSpPr>
            <p:cNvPr id="25609" name="文本框 23"/>
            <p:cNvSpPr txBox="1">
              <a:spLocks noChangeArrowheads="1"/>
            </p:cNvSpPr>
            <p:nvPr/>
          </p:nvSpPr>
          <p:spPr bwMode="auto">
            <a:xfrm>
              <a:off x="6436029" y="3497228"/>
              <a:ext cx="92498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sz="4400" dirty="0">
                  <a:solidFill>
                    <a:schemeClr val="bg1"/>
                  </a:solidFill>
                  <a:ea typeface="MS Gothic" panose="020B0609070205080204" pitchFamily="49" charset="-128"/>
                </a:rPr>
                <a:t>03</a:t>
              </a:r>
              <a:endParaRPr lang="en-US" altLang="en-US" sz="4400" dirty="0">
                <a:solidFill>
                  <a:schemeClr val="bg1"/>
                </a:solidFill>
                <a:ea typeface="MS Gothic" panose="020B0609070205080204" pitchFamily="49" charset="-128"/>
              </a:endParaRPr>
            </a:p>
          </p:txBody>
        </p:sp>
        <p:cxnSp>
          <p:nvCxnSpPr>
            <p:cNvPr id="25611" name="直接连接符 25"/>
            <p:cNvCxnSpPr>
              <a:cxnSpLocks noChangeShapeType="1"/>
            </p:cNvCxnSpPr>
            <p:nvPr/>
          </p:nvCxnSpPr>
          <p:spPr bwMode="auto">
            <a:xfrm>
              <a:off x="6411384" y="4205817"/>
              <a:ext cx="154728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
          <p:nvSpPr>
            <p:cNvPr id="25620" name="文本框 83"/>
            <p:cNvSpPr txBox="1">
              <a:spLocks noChangeArrowheads="1"/>
            </p:cNvSpPr>
            <p:nvPr/>
          </p:nvSpPr>
          <p:spPr bwMode="auto">
            <a:xfrm>
              <a:off x="6268952" y="4392084"/>
              <a:ext cx="1767162" cy="51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51276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51276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51276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51276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defTabSz="914400">
                <a:lnSpc>
                  <a:spcPct val="100000"/>
                </a:lnSpc>
                <a:spcBef>
                  <a:spcPts val="0"/>
                </a:spcBef>
                <a:buNone/>
                <a:defRPr/>
              </a:pPr>
              <a:r>
                <a:rPr lang="zh-CN" altLang="en-US" sz="3600" b="1"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可追溯状态</a:t>
              </a:r>
              <a:endParaRPr lang="en-US" sz="3600" b="1"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nvGrpSpPr>
            <p:cNvPr id="34" name="组合 87"/>
            <p:cNvGrpSpPr/>
            <p:nvPr/>
          </p:nvGrpSpPr>
          <p:grpSpPr>
            <a:xfrm>
              <a:off x="7219573" y="3596547"/>
              <a:ext cx="565004" cy="483855"/>
              <a:chOff x="1160900" y="544512"/>
              <a:chExt cx="2478609" cy="2240785"/>
            </a:xfrm>
            <a:solidFill>
              <a:sysClr val="window" lastClr="FFFFFF"/>
            </a:solidFill>
          </p:grpSpPr>
          <p:sp>
            <p:nvSpPr>
              <p:cNvPr id="36" name="Freeform 55"/>
              <p:cNvSpPr>
                <a:spLocks/>
              </p:cNvSpPr>
              <p:nvPr/>
            </p:nvSpPr>
            <p:spPr bwMode="auto">
              <a:xfrm>
                <a:off x="1160900" y="544512"/>
                <a:ext cx="2279213" cy="2240785"/>
              </a:xfrm>
              <a:custGeom>
                <a:avLst/>
                <a:gdLst>
                  <a:gd name="T0" fmla="*/ 288 w 1076"/>
                  <a:gd name="T1" fmla="*/ 62 h 1078"/>
                  <a:gd name="T2" fmla="*/ 218 w 1076"/>
                  <a:gd name="T3" fmla="*/ 104 h 1078"/>
                  <a:gd name="T4" fmla="*/ 158 w 1076"/>
                  <a:gd name="T5" fmla="*/ 156 h 1078"/>
                  <a:gd name="T6" fmla="*/ 106 w 1076"/>
                  <a:gd name="T7" fmla="*/ 216 h 1078"/>
                  <a:gd name="T8" fmla="*/ 64 w 1076"/>
                  <a:gd name="T9" fmla="*/ 282 h 1078"/>
                  <a:gd name="T10" fmla="*/ 32 w 1076"/>
                  <a:gd name="T11" fmla="*/ 352 h 1078"/>
                  <a:gd name="T12" fmla="*/ 12 w 1076"/>
                  <a:gd name="T13" fmla="*/ 426 h 1078"/>
                  <a:gd name="T14" fmla="*/ 0 w 1076"/>
                  <a:gd name="T15" fmla="*/ 504 h 1078"/>
                  <a:gd name="T16" fmla="*/ 0 w 1076"/>
                  <a:gd name="T17" fmla="*/ 582 h 1078"/>
                  <a:gd name="T18" fmla="*/ 14 w 1076"/>
                  <a:gd name="T19" fmla="*/ 660 h 1078"/>
                  <a:gd name="T20" fmla="*/ 38 w 1076"/>
                  <a:gd name="T21" fmla="*/ 738 h 1078"/>
                  <a:gd name="T22" fmla="*/ 60 w 1076"/>
                  <a:gd name="T23" fmla="*/ 788 h 1078"/>
                  <a:gd name="T24" fmla="*/ 104 w 1076"/>
                  <a:gd name="T25" fmla="*/ 858 h 1078"/>
                  <a:gd name="T26" fmla="*/ 156 w 1076"/>
                  <a:gd name="T27" fmla="*/ 918 h 1078"/>
                  <a:gd name="T28" fmla="*/ 214 w 1076"/>
                  <a:gd name="T29" fmla="*/ 970 h 1078"/>
                  <a:gd name="T30" fmla="*/ 280 w 1076"/>
                  <a:gd name="T31" fmla="*/ 1012 h 1078"/>
                  <a:gd name="T32" fmla="*/ 350 w 1076"/>
                  <a:gd name="T33" fmla="*/ 1044 h 1078"/>
                  <a:gd name="T34" fmla="*/ 426 w 1076"/>
                  <a:gd name="T35" fmla="*/ 1066 h 1078"/>
                  <a:gd name="T36" fmla="*/ 502 w 1076"/>
                  <a:gd name="T37" fmla="*/ 1076 h 1078"/>
                  <a:gd name="T38" fmla="*/ 580 w 1076"/>
                  <a:gd name="T39" fmla="*/ 1076 h 1078"/>
                  <a:gd name="T40" fmla="*/ 660 w 1076"/>
                  <a:gd name="T41" fmla="*/ 1064 h 1078"/>
                  <a:gd name="T42" fmla="*/ 738 w 1076"/>
                  <a:gd name="T43" fmla="*/ 1038 h 1078"/>
                  <a:gd name="T44" fmla="*/ 808 w 1076"/>
                  <a:gd name="T45" fmla="*/ 1004 h 1078"/>
                  <a:gd name="T46" fmla="*/ 924 w 1076"/>
                  <a:gd name="T47" fmla="*/ 914 h 1078"/>
                  <a:gd name="T48" fmla="*/ 1010 w 1076"/>
                  <a:gd name="T49" fmla="*/ 798 h 1078"/>
                  <a:gd name="T50" fmla="*/ 1060 w 1076"/>
                  <a:gd name="T51" fmla="*/ 666 h 1078"/>
                  <a:gd name="T52" fmla="*/ 1076 w 1076"/>
                  <a:gd name="T53" fmla="*/ 524 h 1078"/>
                  <a:gd name="T54" fmla="*/ 1052 w 1076"/>
                  <a:gd name="T55" fmla="*/ 380 h 1078"/>
                  <a:gd name="T56" fmla="*/ 956 w 1076"/>
                  <a:gd name="T57" fmla="*/ 450 h 1078"/>
                  <a:gd name="T58" fmla="*/ 964 w 1076"/>
                  <a:gd name="T59" fmla="*/ 564 h 1078"/>
                  <a:gd name="T60" fmla="*/ 942 w 1076"/>
                  <a:gd name="T61" fmla="*/ 676 h 1078"/>
                  <a:gd name="T62" fmla="*/ 892 w 1076"/>
                  <a:gd name="T63" fmla="*/ 778 h 1078"/>
                  <a:gd name="T64" fmla="*/ 816 w 1076"/>
                  <a:gd name="T65" fmla="*/ 862 h 1078"/>
                  <a:gd name="T66" fmla="*/ 716 w 1076"/>
                  <a:gd name="T67" fmla="*/ 926 h 1078"/>
                  <a:gd name="T68" fmla="*/ 634 w 1076"/>
                  <a:gd name="T69" fmla="*/ 954 h 1078"/>
                  <a:gd name="T70" fmla="*/ 510 w 1076"/>
                  <a:gd name="T71" fmla="*/ 964 h 1078"/>
                  <a:gd name="T72" fmla="*/ 390 w 1076"/>
                  <a:gd name="T73" fmla="*/ 940 h 1078"/>
                  <a:gd name="T74" fmla="*/ 282 w 1076"/>
                  <a:gd name="T75" fmla="*/ 880 h 1078"/>
                  <a:gd name="T76" fmla="*/ 194 w 1076"/>
                  <a:gd name="T77" fmla="*/ 792 h 1078"/>
                  <a:gd name="T78" fmla="*/ 150 w 1076"/>
                  <a:gd name="T79" fmla="*/ 718 h 1078"/>
                  <a:gd name="T80" fmla="*/ 114 w 1076"/>
                  <a:gd name="T81" fmla="*/ 594 h 1078"/>
                  <a:gd name="T82" fmla="*/ 116 w 1076"/>
                  <a:gd name="T83" fmla="*/ 470 h 1078"/>
                  <a:gd name="T84" fmla="*/ 154 w 1076"/>
                  <a:gd name="T85" fmla="*/ 352 h 1078"/>
                  <a:gd name="T86" fmla="*/ 222 w 1076"/>
                  <a:gd name="T87" fmla="*/ 250 h 1078"/>
                  <a:gd name="T88" fmla="*/ 320 w 1076"/>
                  <a:gd name="T89" fmla="*/ 170 h 1078"/>
                  <a:gd name="T90" fmla="*/ 396 w 1076"/>
                  <a:gd name="T91" fmla="*/ 136 h 1078"/>
                  <a:gd name="T92" fmla="*/ 510 w 1076"/>
                  <a:gd name="T93" fmla="*/ 112 h 1078"/>
                  <a:gd name="T94" fmla="*/ 622 w 1076"/>
                  <a:gd name="T95" fmla="*/ 120 h 1078"/>
                  <a:gd name="T96" fmla="*/ 728 w 1076"/>
                  <a:gd name="T97" fmla="*/ 156 h 1078"/>
                  <a:gd name="T98" fmla="*/ 822 w 1076"/>
                  <a:gd name="T99" fmla="*/ 220 h 1078"/>
                  <a:gd name="T100" fmla="*/ 896 w 1076"/>
                  <a:gd name="T101" fmla="*/ 308 h 1078"/>
                  <a:gd name="T102" fmla="*/ 962 w 1076"/>
                  <a:gd name="T103" fmla="*/ 208 h 1078"/>
                  <a:gd name="T104" fmla="*/ 860 w 1076"/>
                  <a:gd name="T105" fmla="*/ 106 h 1078"/>
                  <a:gd name="T106" fmla="*/ 736 w 1076"/>
                  <a:gd name="T107" fmla="*/ 38 h 1078"/>
                  <a:gd name="T108" fmla="*/ 598 w 1076"/>
                  <a:gd name="T109" fmla="*/ 4 h 1078"/>
                  <a:gd name="T110" fmla="*/ 454 w 1076"/>
                  <a:gd name="T111" fmla="*/ 6 h 1078"/>
                  <a:gd name="T112" fmla="*/ 312 w 1076"/>
                  <a:gd name="T113" fmla="*/ 50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6" h="1078">
                    <a:moveTo>
                      <a:pt x="312" y="50"/>
                    </a:moveTo>
                    <a:lnTo>
                      <a:pt x="312" y="50"/>
                    </a:lnTo>
                    <a:lnTo>
                      <a:pt x="288" y="62"/>
                    </a:lnTo>
                    <a:lnTo>
                      <a:pt x="264" y="74"/>
                    </a:lnTo>
                    <a:lnTo>
                      <a:pt x="240" y="90"/>
                    </a:lnTo>
                    <a:lnTo>
                      <a:pt x="218" y="104"/>
                    </a:lnTo>
                    <a:lnTo>
                      <a:pt x="198" y="122"/>
                    </a:lnTo>
                    <a:lnTo>
                      <a:pt x="178" y="138"/>
                    </a:lnTo>
                    <a:lnTo>
                      <a:pt x="158" y="156"/>
                    </a:lnTo>
                    <a:lnTo>
                      <a:pt x="140" y="176"/>
                    </a:lnTo>
                    <a:lnTo>
                      <a:pt x="122" y="196"/>
                    </a:lnTo>
                    <a:lnTo>
                      <a:pt x="106" y="216"/>
                    </a:lnTo>
                    <a:lnTo>
                      <a:pt x="92" y="236"/>
                    </a:lnTo>
                    <a:lnTo>
                      <a:pt x="78" y="258"/>
                    </a:lnTo>
                    <a:lnTo>
                      <a:pt x="64" y="282"/>
                    </a:lnTo>
                    <a:lnTo>
                      <a:pt x="52" y="304"/>
                    </a:lnTo>
                    <a:lnTo>
                      <a:pt x="42" y="328"/>
                    </a:lnTo>
                    <a:lnTo>
                      <a:pt x="32" y="352"/>
                    </a:lnTo>
                    <a:lnTo>
                      <a:pt x="24" y="376"/>
                    </a:lnTo>
                    <a:lnTo>
                      <a:pt x="18" y="402"/>
                    </a:lnTo>
                    <a:lnTo>
                      <a:pt x="12" y="426"/>
                    </a:lnTo>
                    <a:lnTo>
                      <a:pt x="6" y="452"/>
                    </a:lnTo>
                    <a:lnTo>
                      <a:pt x="2" y="478"/>
                    </a:lnTo>
                    <a:lnTo>
                      <a:pt x="0" y="504"/>
                    </a:lnTo>
                    <a:lnTo>
                      <a:pt x="0" y="530"/>
                    </a:lnTo>
                    <a:lnTo>
                      <a:pt x="0" y="556"/>
                    </a:lnTo>
                    <a:lnTo>
                      <a:pt x="0" y="582"/>
                    </a:lnTo>
                    <a:lnTo>
                      <a:pt x="4" y="608"/>
                    </a:lnTo>
                    <a:lnTo>
                      <a:pt x="8" y="634"/>
                    </a:lnTo>
                    <a:lnTo>
                      <a:pt x="14" y="660"/>
                    </a:lnTo>
                    <a:lnTo>
                      <a:pt x="20" y="686"/>
                    </a:lnTo>
                    <a:lnTo>
                      <a:pt x="28" y="712"/>
                    </a:lnTo>
                    <a:lnTo>
                      <a:pt x="38" y="738"/>
                    </a:lnTo>
                    <a:lnTo>
                      <a:pt x="48" y="764"/>
                    </a:lnTo>
                    <a:lnTo>
                      <a:pt x="48" y="764"/>
                    </a:lnTo>
                    <a:lnTo>
                      <a:pt x="60" y="788"/>
                    </a:lnTo>
                    <a:lnTo>
                      <a:pt x="74" y="812"/>
                    </a:lnTo>
                    <a:lnTo>
                      <a:pt x="88" y="836"/>
                    </a:lnTo>
                    <a:lnTo>
                      <a:pt x="104" y="858"/>
                    </a:lnTo>
                    <a:lnTo>
                      <a:pt x="120" y="878"/>
                    </a:lnTo>
                    <a:lnTo>
                      <a:pt x="138" y="900"/>
                    </a:lnTo>
                    <a:lnTo>
                      <a:pt x="156" y="918"/>
                    </a:lnTo>
                    <a:lnTo>
                      <a:pt x="174" y="936"/>
                    </a:lnTo>
                    <a:lnTo>
                      <a:pt x="194" y="954"/>
                    </a:lnTo>
                    <a:lnTo>
                      <a:pt x="214" y="970"/>
                    </a:lnTo>
                    <a:lnTo>
                      <a:pt x="236" y="984"/>
                    </a:lnTo>
                    <a:lnTo>
                      <a:pt x="258" y="998"/>
                    </a:lnTo>
                    <a:lnTo>
                      <a:pt x="280" y="1012"/>
                    </a:lnTo>
                    <a:lnTo>
                      <a:pt x="304" y="1024"/>
                    </a:lnTo>
                    <a:lnTo>
                      <a:pt x="326" y="1034"/>
                    </a:lnTo>
                    <a:lnTo>
                      <a:pt x="350" y="1044"/>
                    </a:lnTo>
                    <a:lnTo>
                      <a:pt x="376" y="1052"/>
                    </a:lnTo>
                    <a:lnTo>
                      <a:pt x="400" y="1060"/>
                    </a:lnTo>
                    <a:lnTo>
                      <a:pt x="426" y="1066"/>
                    </a:lnTo>
                    <a:lnTo>
                      <a:pt x="450" y="1070"/>
                    </a:lnTo>
                    <a:lnTo>
                      <a:pt x="476" y="1074"/>
                    </a:lnTo>
                    <a:lnTo>
                      <a:pt x="502" y="1076"/>
                    </a:lnTo>
                    <a:lnTo>
                      <a:pt x="528" y="1078"/>
                    </a:lnTo>
                    <a:lnTo>
                      <a:pt x="554" y="1076"/>
                    </a:lnTo>
                    <a:lnTo>
                      <a:pt x="580" y="1076"/>
                    </a:lnTo>
                    <a:lnTo>
                      <a:pt x="608" y="1072"/>
                    </a:lnTo>
                    <a:lnTo>
                      <a:pt x="634" y="1068"/>
                    </a:lnTo>
                    <a:lnTo>
                      <a:pt x="660" y="1064"/>
                    </a:lnTo>
                    <a:lnTo>
                      <a:pt x="686" y="1056"/>
                    </a:lnTo>
                    <a:lnTo>
                      <a:pt x="712" y="1048"/>
                    </a:lnTo>
                    <a:lnTo>
                      <a:pt x="738" y="1038"/>
                    </a:lnTo>
                    <a:lnTo>
                      <a:pt x="762" y="1028"/>
                    </a:lnTo>
                    <a:lnTo>
                      <a:pt x="762" y="1028"/>
                    </a:lnTo>
                    <a:lnTo>
                      <a:pt x="808" y="1004"/>
                    </a:lnTo>
                    <a:lnTo>
                      <a:pt x="850" y="978"/>
                    </a:lnTo>
                    <a:lnTo>
                      <a:pt x="888" y="948"/>
                    </a:lnTo>
                    <a:lnTo>
                      <a:pt x="924" y="914"/>
                    </a:lnTo>
                    <a:lnTo>
                      <a:pt x="956" y="878"/>
                    </a:lnTo>
                    <a:lnTo>
                      <a:pt x="984" y="840"/>
                    </a:lnTo>
                    <a:lnTo>
                      <a:pt x="1010" y="798"/>
                    </a:lnTo>
                    <a:lnTo>
                      <a:pt x="1030" y="756"/>
                    </a:lnTo>
                    <a:lnTo>
                      <a:pt x="1048" y="712"/>
                    </a:lnTo>
                    <a:lnTo>
                      <a:pt x="1060" y="666"/>
                    </a:lnTo>
                    <a:lnTo>
                      <a:pt x="1070" y="620"/>
                    </a:lnTo>
                    <a:lnTo>
                      <a:pt x="1076" y="572"/>
                    </a:lnTo>
                    <a:lnTo>
                      <a:pt x="1076" y="524"/>
                    </a:lnTo>
                    <a:lnTo>
                      <a:pt x="1072" y="476"/>
                    </a:lnTo>
                    <a:lnTo>
                      <a:pt x="1064" y="426"/>
                    </a:lnTo>
                    <a:lnTo>
                      <a:pt x="1052" y="380"/>
                    </a:lnTo>
                    <a:lnTo>
                      <a:pt x="946" y="412"/>
                    </a:lnTo>
                    <a:lnTo>
                      <a:pt x="946" y="412"/>
                    </a:lnTo>
                    <a:lnTo>
                      <a:pt x="956" y="450"/>
                    </a:lnTo>
                    <a:lnTo>
                      <a:pt x="962" y="488"/>
                    </a:lnTo>
                    <a:lnTo>
                      <a:pt x="964" y="526"/>
                    </a:lnTo>
                    <a:lnTo>
                      <a:pt x="964" y="564"/>
                    </a:lnTo>
                    <a:lnTo>
                      <a:pt x="960" y="602"/>
                    </a:lnTo>
                    <a:lnTo>
                      <a:pt x="952" y="640"/>
                    </a:lnTo>
                    <a:lnTo>
                      <a:pt x="942" y="676"/>
                    </a:lnTo>
                    <a:lnTo>
                      <a:pt x="928" y="710"/>
                    </a:lnTo>
                    <a:lnTo>
                      <a:pt x="912" y="744"/>
                    </a:lnTo>
                    <a:lnTo>
                      <a:pt x="892" y="778"/>
                    </a:lnTo>
                    <a:lnTo>
                      <a:pt x="870" y="808"/>
                    </a:lnTo>
                    <a:lnTo>
                      <a:pt x="844" y="836"/>
                    </a:lnTo>
                    <a:lnTo>
                      <a:pt x="816" y="862"/>
                    </a:lnTo>
                    <a:lnTo>
                      <a:pt x="786" y="886"/>
                    </a:lnTo>
                    <a:lnTo>
                      <a:pt x="752" y="908"/>
                    </a:lnTo>
                    <a:lnTo>
                      <a:pt x="716" y="926"/>
                    </a:lnTo>
                    <a:lnTo>
                      <a:pt x="716" y="926"/>
                    </a:lnTo>
                    <a:lnTo>
                      <a:pt x="676" y="942"/>
                    </a:lnTo>
                    <a:lnTo>
                      <a:pt x="634" y="954"/>
                    </a:lnTo>
                    <a:lnTo>
                      <a:pt x="592" y="962"/>
                    </a:lnTo>
                    <a:lnTo>
                      <a:pt x="552" y="966"/>
                    </a:lnTo>
                    <a:lnTo>
                      <a:pt x="510" y="964"/>
                    </a:lnTo>
                    <a:lnTo>
                      <a:pt x="468" y="960"/>
                    </a:lnTo>
                    <a:lnTo>
                      <a:pt x="428" y="952"/>
                    </a:lnTo>
                    <a:lnTo>
                      <a:pt x="390" y="940"/>
                    </a:lnTo>
                    <a:lnTo>
                      <a:pt x="352" y="924"/>
                    </a:lnTo>
                    <a:lnTo>
                      <a:pt x="316" y="904"/>
                    </a:lnTo>
                    <a:lnTo>
                      <a:pt x="282" y="880"/>
                    </a:lnTo>
                    <a:lnTo>
                      <a:pt x="250" y="854"/>
                    </a:lnTo>
                    <a:lnTo>
                      <a:pt x="220" y="824"/>
                    </a:lnTo>
                    <a:lnTo>
                      <a:pt x="194" y="792"/>
                    </a:lnTo>
                    <a:lnTo>
                      <a:pt x="170" y="756"/>
                    </a:lnTo>
                    <a:lnTo>
                      <a:pt x="150" y="718"/>
                    </a:lnTo>
                    <a:lnTo>
                      <a:pt x="150" y="718"/>
                    </a:lnTo>
                    <a:lnTo>
                      <a:pt x="134" y="676"/>
                    </a:lnTo>
                    <a:lnTo>
                      <a:pt x="122" y="636"/>
                    </a:lnTo>
                    <a:lnTo>
                      <a:pt x="114" y="594"/>
                    </a:lnTo>
                    <a:lnTo>
                      <a:pt x="110" y="552"/>
                    </a:lnTo>
                    <a:lnTo>
                      <a:pt x="112" y="510"/>
                    </a:lnTo>
                    <a:lnTo>
                      <a:pt x="116" y="470"/>
                    </a:lnTo>
                    <a:lnTo>
                      <a:pt x="124" y="430"/>
                    </a:lnTo>
                    <a:lnTo>
                      <a:pt x="138" y="390"/>
                    </a:lnTo>
                    <a:lnTo>
                      <a:pt x="154" y="352"/>
                    </a:lnTo>
                    <a:lnTo>
                      <a:pt x="172" y="316"/>
                    </a:lnTo>
                    <a:lnTo>
                      <a:pt x="196" y="282"/>
                    </a:lnTo>
                    <a:lnTo>
                      <a:pt x="222" y="250"/>
                    </a:lnTo>
                    <a:lnTo>
                      <a:pt x="252" y="222"/>
                    </a:lnTo>
                    <a:lnTo>
                      <a:pt x="284" y="194"/>
                    </a:lnTo>
                    <a:lnTo>
                      <a:pt x="320" y="170"/>
                    </a:lnTo>
                    <a:lnTo>
                      <a:pt x="360" y="150"/>
                    </a:lnTo>
                    <a:lnTo>
                      <a:pt x="360" y="150"/>
                    </a:lnTo>
                    <a:lnTo>
                      <a:pt x="396" y="136"/>
                    </a:lnTo>
                    <a:lnTo>
                      <a:pt x="434" y="124"/>
                    </a:lnTo>
                    <a:lnTo>
                      <a:pt x="472" y="116"/>
                    </a:lnTo>
                    <a:lnTo>
                      <a:pt x="510" y="112"/>
                    </a:lnTo>
                    <a:lnTo>
                      <a:pt x="548" y="112"/>
                    </a:lnTo>
                    <a:lnTo>
                      <a:pt x="586" y="114"/>
                    </a:lnTo>
                    <a:lnTo>
                      <a:pt x="622" y="120"/>
                    </a:lnTo>
                    <a:lnTo>
                      <a:pt x="660" y="130"/>
                    </a:lnTo>
                    <a:lnTo>
                      <a:pt x="694" y="142"/>
                    </a:lnTo>
                    <a:lnTo>
                      <a:pt x="728" y="156"/>
                    </a:lnTo>
                    <a:lnTo>
                      <a:pt x="762" y="174"/>
                    </a:lnTo>
                    <a:lnTo>
                      <a:pt x="792" y="196"/>
                    </a:lnTo>
                    <a:lnTo>
                      <a:pt x="822" y="220"/>
                    </a:lnTo>
                    <a:lnTo>
                      <a:pt x="850" y="246"/>
                    </a:lnTo>
                    <a:lnTo>
                      <a:pt x="874" y="276"/>
                    </a:lnTo>
                    <a:lnTo>
                      <a:pt x="896" y="308"/>
                    </a:lnTo>
                    <a:lnTo>
                      <a:pt x="990" y="248"/>
                    </a:lnTo>
                    <a:lnTo>
                      <a:pt x="990" y="248"/>
                    </a:lnTo>
                    <a:lnTo>
                      <a:pt x="962" y="208"/>
                    </a:lnTo>
                    <a:lnTo>
                      <a:pt x="930" y="170"/>
                    </a:lnTo>
                    <a:lnTo>
                      <a:pt x="896" y="136"/>
                    </a:lnTo>
                    <a:lnTo>
                      <a:pt x="860" y="106"/>
                    </a:lnTo>
                    <a:lnTo>
                      <a:pt x="820" y="80"/>
                    </a:lnTo>
                    <a:lnTo>
                      <a:pt x="778" y="56"/>
                    </a:lnTo>
                    <a:lnTo>
                      <a:pt x="736" y="38"/>
                    </a:lnTo>
                    <a:lnTo>
                      <a:pt x="690" y="22"/>
                    </a:lnTo>
                    <a:lnTo>
                      <a:pt x="644" y="10"/>
                    </a:lnTo>
                    <a:lnTo>
                      <a:pt x="598" y="4"/>
                    </a:lnTo>
                    <a:lnTo>
                      <a:pt x="550" y="0"/>
                    </a:lnTo>
                    <a:lnTo>
                      <a:pt x="502" y="2"/>
                    </a:lnTo>
                    <a:lnTo>
                      <a:pt x="454" y="6"/>
                    </a:lnTo>
                    <a:lnTo>
                      <a:pt x="406" y="16"/>
                    </a:lnTo>
                    <a:lnTo>
                      <a:pt x="360" y="30"/>
                    </a:lnTo>
                    <a:lnTo>
                      <a:pt x="312" y="50"/>
                    </a:lnTo>
                    <a:lnTo>
                      <a:pt x="31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alibri"/>
                  <a:ea typeface="宋体" panose="02010600030101010101" pitchFamily="2" charset="-122"/>
                </a:endParaRPr>
              </a:p>
            </p:txBody>
          </p:sp>
          <p:sp>
            <p:nvSpPr>
              <p:cNvPr id="37" name="Freeform 56"/>
              <p:cNvSpPr>
                <a:spLocks/>
              </p:cNvSpPr>
              <p:nvPr/>
            </p:nvSpPr>
            <p:spPr bwMode="auto">
              <a:xfrm>
                <a:off x="1596628" y="915984"/>
                <a:ext cx="1472012" cy="1457460"/>
              </a:xfrm>
              <a:custGeom>
                <a:avLst/>
                <a:gdLst>
                  <a:gd name="T0" fmla="*/ 150 w 610"/>
                  <a:gd name="T1" fmla="*/ 42 h 610"/>
                  <a:gd name="T2" fmla="*/ 80 w 610"/>
                  <a:gd name="T3" fmla="*/ 100 h 610"/>
                  <a:gd name="T4" fmla="*/ 32 w 610"/>
                  <a:gd name="T5" fmla="*/ 172 h 610"/>
                  <a:gd name="T6" fmla="*/ 4 w 610"/>
                  <a:gd name="T7" fmla="*/ 256 h 610"/>
                  <a:gd name="T8" fmla="*/ 4 w 610"/>
                  <a:gd name="T9" fmla="*/ 344 h 610"/>
                  <a:gd name="T10" fmla="*/ 28 w 610"/>
                  <a:gd name="T11" fmla="*/ 432 h 610"/>
                  <a:gd name="T12" fmla="*/ 60 w 610"/>
                  <a:gd name="T13" fmla="*/ 486 h 610"/>
                  <a:gd name="T14" fmla="*/ 122 w 610"/>
                  <a:gd name="T15" fmla="*/ 548 h 610"/>
                  <a:gd name="T16" fmla="*/ 200 w 610"/>
                  <a:gd name="T17" fmla="*/ 590 h 610"/>
                  <a:gd name="T18" fmla="*/ 286 w 610"/>
                  <a:gd name="T19" fmla="*/ 608 h 610"/>
                  <a:gd name="T20" fmla="*/ 374 w 610"/>
                  <a:gd name="T21" fmla="*/ 602 h 610"/>
                  <a:gd name="T22" fmla="*/ 434 w 610"/>
                  <a:gd name="T23" fmla="*/ 582 h 610"/>
                  <a:gd name="T24" fmla="*/ 504 w 610"/>
                  <a:gd name="T25" fmla="*/ 536 h 610"/>
                  <a:gd name="T26" fmla="*/ 558 w 610"/>
                  <a:gd name="T27" fmla="*/ 478 h 610"/>
                  <a:gd name="T28" fmla="*/ 592 w 610"/>
                  <a:gd name="T29" fmla="*/ 406 h 610"/>
                  <a:gd name="T30" fmla="*/ 610 w 610"/>
                  <a:gd name="T31" fmla="*/ 330 h 610"/>
                  <a:gd name="T32" fmla="*/ 606 w 610"/>
                  <a:gd name="T33" fmla="*/ 248 h 610"/>
                  <a:gd name="T34" fmla="*/ 470 w 610"/>
                  <a:gd name="T35" fmla="*/ 262 h 610"/>
                  <a:gd name="T36" fmla="*/ 476 w 610"/>
                  <a:gd name="T37" fmla="*/ 306 h 610"/>
                  <a:gd name="T38" fmla="*/ 470 w 610"/>
                  <a:gd name="T39" fmla="*/ 350 h 610"/>
                  <a:gd name="T40" fmla="*/ 454 w 610"/>
                  <a:gd name="T41" fmla="*/ 390 h 610"/>
                  <a:gd name="T42" fmla="*/ 426 w 610"/>
                  <a:gd name="T43" fmla="*/ 424 h 610"/>
                  <a:gd name="T44" fmla="*/ 390 w 610"/>
                  <a:gd name="T45" fmla="*/ 452 h 610"/>
                  <a:gd name="T46" fmla="*/ 360 w 610"/>
                  <a:gd name="T47" fmla="*/ 466 h 610"/>
                  <a:gd name="T48" fmla="*/ 312 w 610"/>
                  <a:gd name="T49" fmla="*/ 474 h 610"/>
                  <a:gd name="T50" fmla="*/ 262 w 610"/>
                  <a:gd name="T51" fmla="*/ 470 h 610"/>
                  <a:gd name="T52" fmla="*/ 218 w 610"/>
                  <a:gd name="T53" fmla="*/ 450 h 610"/>
                  <a:gd name="T54" fmla="*/ 180 w 610"/>
                  <a:gd name="T55" fmla="*/ 418 h 610"/>
                  <a:gd name="T56" fmla="*/ 152 w 610"/>
                  <a:gd name="T57" fmla="*/ 376 h 610"/>
                  <a:gd name="T58" fmla="*/ 140 w 610"/>
                  <a:gd name="T59" fmla="*/ 344 h 610"/>
                  <a:gd name="T60" fmla="*/ 136 w 610"/>
                  <a:gd name="T61" fmla="*/ 294 h 610"/>
                  <a:gd name="T62" fmla="*/ 146 w 610"/>
                  <a:gd name="T63" fmla="*/ 246 h 610"/>
                  <a:gd name="T64" fmla="*/ 170 w 610"/>
                  <a:gd name="T65" fmla="*/ 202 h 610"/>
                  <a:gd name="T66" fmla="*/ 204 w 610"/>
                  <a:gd name="T67" fmla="*/ 168 h 610"/>
                  <a:gd name="T68" fmla="*/ 234 w 610"/>
                  <a:gd name="T69" fmla="*/ 150 h 610"/>
                  <a:gd name="T70" fmla="*/ 280 w 610"/>
                  <a:gd name="T71" fmla="*/ 136 h 610"/>
                  <a:gd name="T72" fmla="*/ 328 w 610"/>
                  <a:gd name="T73" fmla="*/ 136 h 610"/>
                  <a:gd name="T74" fmla="*/ 372 w 610"/>
                  <a:gd name="T75" fmla="*/ 148 h 610"/>
                  <a:gd name="T76" fmla="*/ 412 w 610"/>
                  <a:gd name="T77" fmla="*/ 172 h 610"/>
                  <a:gd name="T78" fmla="*/ 444 w 610"/>
                  <a:gd name="T79" fmla="*/ 206 h 610"/>
                  <a:gd name="T80" fmla="*/ 566 w 610"/>
                  <a:gd name="T81" fmla="*/ 146 h 610"/>
                  <a:gd name="T82" fmla="*/ 514 w 610"/>
                  <a:gd name="T83" fmla="*/ 82 h 610"/>
                  <a:gd name="T84" fmla="*/ 446 w 610"/>
                  <a:gd name="T85" fmla="*/ 34 h 610"/>
                  <a:gd name="T86" fmla="*/ 370 w 610"/>
                  <a:gd name="T87" fmla="*/ 6 h 610"/>
                  <a:gd name="T88" fmla="*/ 288 w 610"/>
                  <a:gd name="T89" fmla="*/ 0 h 610"/>
                  <a:gd name="T90" fmla="*/ 206 w 610"/>
                  <a:gd name="T91" fmla="*/ 16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0" h="610">
                    <a:moveTo>
                      <a:pt x="178" y="28"/>
                    </a:moveTo>
                    <a:lnTo>
                      <a:pt x="178" y="28"/>
                    </a:lnTo>
                    <a:lnTo>
                      <a:pt x="150" y="42"/>
                    </a:lnTo>
                    <a:lnTo>
                      <a:pt x="126" y="58"/>
                    </a:lnTo>
                    <a:lnTo>
                      <a:pt x="102" y="78"/>
                    </a:lnTo>
                    <a:lnTo>
                      <a:pt x="80" y="100"/>
                    </a:lnTo>
                    <a:lnTo>
                      <a:pt x="62" y="122"/>
                    </a:lnTo>
                    <a:lnTo>
                      <a:pt x="46" y="146"/>
                    </a:lnTo>
                    <a:lnTo>
                      <a:pt x="32" y="172"/>
                    </a:lnTo>
                    <a:lnTo>
                      <a:pt x="20" y="198"/>
                    </a:lnTo>
                    <a:lnTo>
                      <a:pt x="10" y="226"/>
                    </a:lnTo>
                    <a:lnTo>
                      <a:pt x="4" y="256"/>
                    </a:lnTo>
                    <a:lnTo>
                      <a:pt x="2" y="284"/>
                    </a:lnTo>
                    <a:lnTo>
                      <a:pt x="0" y="314"/>
                    </a:lnTo>
                    <a:lnTo>
                      <a:pt x="4" y="344"/>
                    </a:lnTo>
                    <a:lnTo>
                      <a:pt x="8" y="374"/>
                    </a:lnTo>
                    <a:lnTo>
                      <a:pt x="18" y="404"/>
                    </a:lnTo>
                    <a:lnTo>
                      <a:pt x="28" y="432"/>
                    </a:lnTo>
                    <a:lnTo>
                      <a:pt x="28" y="432"/>
                    </a:lnTo>
                    <a:lnTo>
                      <a:pt x="44" y="460"/>
                    </a:lnTo>
                    <a:lnTo>
                      <a:pt x="60" y="486"/>
                    </a:lnTo>
                    <a:lnTo>
                      <a:pt x="80" y="508"/>
                    </a:lnTo>
                    <a:lnTo>
                      <a:pt x="100" y="530"/>
                    </a:lnTo>
                    <a:lnTo>
                      <a:pt x="122" y="548"/>
                    </a:lnTo>
                    <a:lnTo>
                      <a:pt x="148" y="566"/>
                    </a:lnTo>
                    <a:lnTo>
                      <a:pt x="174" y="580"/>
                    </a:lnTo>
                    <a:lnTo>
                      <a:pt x="200" y="590"/>
                    </a:lnTo>
                    <a:lnTo>
                      <a:pt x="228" y="600"/>
                    </a:lnTo>
                    <a:lnTo>
                      <a:pt x="256" y="606"/>
                    </a:lnTo>
                    <a:lnTo>
                      <a:pt x="286" y="608"/>
                    </a:lnTo>
                    <a:lnTo>
                      <a:pt x="316" y="610"/>
                    </a:lnTo>
                    <a:lnTo>
                      <a:pt x="346" y="606"/>
                    </a:lnTo>
                    <a:lnTo>
                      <a:pt x="374" y="602"/>
                    </a:lnTo>
                    <a:lnTo>
                      <a:pt x="404" y="594"/>
                    </a:lnTo>
                    <a:lnTo>
                      <a:pt x="434" y="582"/>
                    </a:lnTo>
                    <a:lnTo>
                      <a:pt x="434" y="582"/>
                    </a:lnTo>
                    <a:lnTo>
                      <a:pt x="458" y="568"/>
                    </a:lnTo>
                    <a:lnTo>
                      <a:pt x="482" y="554"/>
                    </a:lnTo>
                    <a:lnTo>
                      <a:pt x="504" y="536"/>
                    </a:lnTo>
                    <a:lnTo>
                      <a:pt x="524" y="518"/>
                    </a:lnTo>
                    <a:lnTo>
                      <a:pt x="542" y="498"/>
                    </a:lnTo>
                    <a:lnTo>
                      <a:pt x="558" y="478"/>
                    </a:lnTo>
                    <a:lnTo>
                      <a:pt x="572" y="454"/>
                    </a:lnTo>
                    <a:lnTo>
                      <a:pt x="584" y="432"/>
                    </a:lnTo>
                    <a:lnTo>
                      <a:pt x="592" y="406"/>
                    </a:lnTo>
                    <a:lnTo>
                      <a:pt x="600" y="382"/>
                    </a:lnTo>
                    <a:lnTo>
                      <a:pt x="606" y="356"/>
                    </a:lnTo>
                    <a:lnTo>
                      <a:pt x="610" y="330"/>
                    </a:lnTo>
                    <a:lnTo>
                      <a:pt x="610" y="302"/>
                    </a:lnTo>
                    <a:lnTo>
                      <a:pt x="610" y="276"/>
                    </a:lnTo>
                    <a:lnTo>
                      <a:pt x="606" y="248"/>
                    </a:lnTo>
                    <a:lnTo>
                      <a:pt x="600" y="222"/>
                    </a:lnTo>
                    <a:lnTo>
                      <a:pt x="470" y="262"/>
                    </a:lnTo>
                    <a:lnTo>
                      <a:pt x="470" y="262"/>
                    </a:lnTo>
                    <a:lnTo>
                      <a:pt x="474" y="276"/>
                    </a:lnTo>
                    <a:lnTo>
                      <a:pt x="476" y="292"/>
                    </a:lnTo>
                    <a:lnTo>
                      <a:pt x="476" y="306"/>
                    </a:lnTo>
                    <a:lnTo>
                      <a:pt x="474" y="320"/>
                    </a:lnTo>
                    <a:lnTo>
                      <a:pt x="472" y="336"/>
                    </a:lnTo>
                    <a:lnTo>
                      <a:pt x="470" y="350"/>
                    </a:lnTo>
                    <a:lnTo>
                      <a:pt x="466" y="364"/>
                    </a:lnTo>
                    <a:lnTo>
                      <a:pt x="460" y="376"/>
                    </a:lnTo>
                    <a:lnTo>
                      <a:pt x="454" y="390"/>
                    </a:lnTo>
                    <a:lnTo>
                      <a:pt x="446" y="402"/>
                    </a:lnTo>
                    <a:lnTo>
                      <a:pt x="436" y="414"/>
                    </a:lnTo>
                    <a:lnTo>
                      <a:pt x="426" y="424"/>
                    </a:lnTo>
                    <a:lnTo>
                      <a:pt x="416" y="434"/>
                    </a:lnTo>
                    <a:lnTo>
                      <a:pt x="404" y="444"/>
                    </a:lnTo>
                    <a:lnTo>
                      <a:pt x="390" y="452"/>
                    </a:lnTo>
                    <a:lnTo>
                      <a:pt x="376" y="460"/>
                    </a:lnTo>
                    <a:lnTo>
                      <a:pt x="376" y="460"/>
                    </a:lnTo>
                    <a:lnTo>
                      <a:pt x="360" y="466"/>
                    </a:lnTo>
                    <a:lnTo>
                      <a:pt x="344" y="470"/>
                    </a:lnTo>
                    <a:lnTo>
                      <a:pt x="328" y="474"/>
                    </a:lnTo>
                    <a:lnTo>
                      <a:pt x="312" y="474"/>
                    </a:lnTo>
                    <a:lnTo>
                      <a:pt x="294" y="474"/>
                    </a:lnTo>
                    <a:lnTo>
                      <a:pt x="278" y="472"/>
                    </a:lnTo>
                    <a:lnTo>
                      <a:pt x="262" y="470"/>
                    </a:lnTo>
                    <a:lnTo>
                      <a:pt x="246" y="464"/>
                    </a:lnTo>
                    <a:lnTo>
                      <a:pt x="232" y="458"/>
                    </a:lnTo>
                    <a:lnTo>
                      <a:pt x="218" y="450"/>
                    </a:lnTo>
                    <a:lnTo>
                      <a:pt x="204" y="440"/>
                    </a:lnTo>
                    <a:lnTo>
                      <a:pt x="192" y="430"/>
                    </a:lnTo>
                    <a:lnTo>
                      <a:pt x="180" y="418"/>
                    </a:lnTo>
                    <a:lnTo>
                      <a:pt x="168" y="406"/>
                    </a:lnTo>
                    <a:lnTo>
                      <a:pt x="160" y="392"/>
                    </a:lnTo>
                    <a:lnTo>
                      <a:pt x="152" y="376"/>
                    </a:lnTo>
                    <a:lnTo>
                      <a:pt x="152" y="376"/>
                    </a:lnTo>
                    <a:lnTo>
                      <a:pt x="144" y="360"/>
                    </a:lnTo>
                    <a:lnTo>
                      <a:pt x="140" y="344"/>
                    </a:lnTo>
                    <a:lnTo>
                      <a:pt x="136" y="326"/>
                    </a:lnTo>
                    <a:lnTo>
                      <a:pt x="136" y="310"/>
                    </a:lnTo>
                    <a:lnTo>
                      <a:pt x="136" y="294"/>
                    </a:lnTo>
                    <a:lnTo>
                      <a:pt x="138" y="278"/>
                    </a:lnTo>
                    <a:lnTo>
                      <a:pt x="142" y="262"/>
                    </a:lnTo>
                    <a:lnTo>
                      <a:pt x="146" y="246"/>
                    </a:lnTo>
                    <a:lnTo>
                      <a:pt x="152" y="230"/>
                    </a:lnTo>
                    <a:lnTo>
                      <a:pt x="160" y="216"/>
                    </a:lnTo>
                    <a:lnTo>
                      <a:pt x="170" y="202"/>
                    </a:lnTo>
                    <a:lnTo>
                      <a:pt x="180" y="190"/>
                    </a:lnTo>
                    <a:lnTo>
                      <a:pt x="192" y="178"/>
                    </a:lnTo>
                    <a:lnTo>
                      <a:pt x="204" y="168"/>
                    </a:lnTo>
                    <a:lnTo>
                      <a:pt x="220" y="158"/>
                    </a:lnTo>
                    <a:lnTo>
                      <a:pt x="234" y="150"/>
                    </a:lnTo>
                    <a:lnTo>
                      <a:pt x="234" y="150"/>
                    </a:lnTo>
                    <a:lnTo>
                      <a:pt x="250" y="144"/>
                    </a:lnTo>
                    <a:lnTo>
                      <a:pt x="266" y="140"/>
                    </a:lnTo>
                    <a:lnTo>
                      <a:pt x="280" y="136"/>
                    </a:lnTo>
                    <a:lnTo>
                      <a:pt x="296" y="134"/>
                    </a:lnTo>
                    <a:lnTo>
                      <a:pt x="312" y="134"/>
                    </a:lnTo>
                    <a:lnTo>
                      <a:pt x="328" y="136"/>
                    </a:lnTo>
                    <a:lnTo>
                      <a:pt x="342" y="138"/>
                    </a:lnTo>
                    <a:lnTo>
                      <a:pt x="358" y="142"/>
                    </a:lnTo>
                    <a:lnTo>
                      <a:pt x="372" y="148"/>
                    </a:lnTo>
                    <a:lnTo>
                      <a:pt x="386" y="154"/>
                    </a:lnTo>
                    <a:lnTo>
                      <a:pt x="400" y="162"/>
                    </a:lnTo>
                    <a:lnTo>
                      <a:pt x="412" y="172"/>
                    </a:lnTo>
                    <a:lnTo>
                      <a:pt x="424" y="182"/>
                    </a:lnTo>
                    <a:lnTo>
                      <a:pt x="434" y="194"/>
                    </a:lnTo>
                    <a:lnTo>
                      <a:pt x="444" y="206"/>
                    </a:lnTo>
                    <a:lnTo>
                      <a:pt x="452" y="220"/>
                    </a:lnTo>
                    <a:lnTo>
                      <a:pt x="566" y="146"/>
                    </a:lnTo>
                    <a:lnTo>
                      <a:pt x="566" y="146"/>
                    </a:lnTo>
                    <a:lnTo>
                      <a:pt x="550" y="122"/>
                    </a:lnTo>
                    <a:lnTo>
                      <a:pt x="532" y="102"/>
                    </a:lnTo>
                    <a:lnTo>
                      <a:pt x="514" y="82"/>
                    </a:lnTo>
                    <a:lnTo>
                      <a:pt x="492" y="64"/>
                    </a:lnTo>
                    <a:lnTo>
                      <a:pt x="470" y="48"/>
                    </a:lnTo>
                    <a:lnTo>
                      <a:pt x="446" y="34"/>
                    </a:lnTo>
                    <a:lnTo>
                      <a:pt x="422" y="22"/>
                    </a:lnTo>
                    <a:lnTo>
                      <a:pt x="396" y="14"/>
                    </a:lnTo>
                    <a:lnTo>
                      <a:pt x="370" y="6"/>
                    </a:lnTo>
                    <a:lnTo>
                      <a:pt x="342" y="2"/>
                    </a:lnTo>
                    <a:lnTo>
                      <a:pt x="316" y="0"/>
                    </a:lnTo>
                    <a:lnTo>
                      <a:pt x="288" y="0"/>
                    </a:lnTo>
                    <a:lnTo>
                      <a:pt x="260" y="4"/>
                    </a:lnTo>
                    <a:lnTo>
                      <a:pt x="232" y="8"/>
                    </a:lnTo>
                    <a:lnTo>
                      <a:pt x="206" y="16"/>
                    </a:lnTo>
                    <a:lnTo>
                      <a:pt x="178" y="28"/>
                    </a:lnTo>
                    <a:lnTo>
                      <a:pt x="17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alibri"/>
                  <a:ea typeface="宋体" panose="02010600030101010101" pitchFamily="2" charset="-122"/>
                </a:endParaRPr>
              </a:p>
            </p:txBody>
          </p:sp>
          <p:sp>
            <p:nvSpPr>
              <p:cNvPr id="38" name="Freeform 57"/>
              <p:cNvSpPr>
                <a:spLocks/>
              </p:cNvSpPr>
              <p:nvPr/>
            </p:nvSpPr>
            <p:spPr bwMode="auto">
              <a:xfrm>
                <a:off x="2467939" y="928868"/>
                <a:ext cx="1171570" cy="663575"/>
              </a:xfrm>
              <a:custGeom>
                <a:avLst/>
                <a:gdLst>
                  <a:gd name="T0" fmla="*/ 0 w 738"/>
                  <a:gd name="T1" fmla="*/ 418 h 418"/>
                  <a:gd name="T2" fmla="*/ 738 w 738"/>
                  <a:gd name="T3" fmla="*/ 188 h 418"/>
                  <a:gd name="T4" fmla="*/ 650 w 738"/>
                  <a:gd name="T5" fmla="*/ 0 h 418"/>
                  <a:gd name="T6" fmla="*/ 0 w 738"/>
                  <a:gd name="T7" fmla="*/ 418 h 418"/>
                </a:gdLst>
                <a:ahLst/>
                <a:cxnLst>
                  <a:cxn ang="0">
                    <a:pos x="T0" y="T1"/>
                  </a:cxn>
                  <a:cxn ang="0">
                    <a:pos x="T2" y="T3"/>
                  </a:cxn>
                  <a:cxn ang="0">
                    <a:pos x="T4" y="T5"/>
                  </a:cxn>
                  <a:cxn ang="0">
                    <a:pos x="T6" y="T7"/>
                  </a:cxn>
                </a:cxnLst>
                <a:rect l="0" t="0" r="r" b="b"/>
                <a:pathLst>
                  <a:path w="738" h="418">
                    <a:moveTo>
                      <a:pt x="0" y="418"/>
                    </a:moveTo>
                    <a:lnTo>
                      <a:pt x="738" y="188"/>
                    </a:lnTo>
                    <a:lnTo>
                      <a:pt x="650" y="0"/>
                    </a:lnTo>
                    <a:lnTo>
                      <a:pt x="0"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alibri"/>
                  <a:ea typeface="宋体" panose="02010600030101010101" pitchFamily="2" charset="-122"/>
                </a:endParaRPr>
              </a:p>
            </p:txBody>
          </p:sp>
        </p:grpSp>
      </p:grpSp>
      <p:grpSp>
        <p:nvGrpSpPr>
          <p:cNvPr id="2" name="Group 1"/>
          <p:cNvGrpSpPr/>
          <p:nvPr/>
        </p:nvGrpSpPr>
        <p:grpSpPr>
          <a:xfrm>
            <a:off x="7956389" y="2109703"/>
            <a:ext cx="3686839" cy="3368183"/>
            <a:chOff x="8492067" y="3147485"/>
            <a:chExt cx="2510367" cy="2535767"/>
          </a:xfrm>
        </p:grpSpPr>
        <p:sp>
          <p:nvSpPr>
            <p:cNvPr id="25605" name="Freeform 8"/>
            <p:cNvSpPr>
              <a:spLocks/>
            </p:cNvSpPr>
            <p:nvPr/>
          </p:nvSpPr>
          <p:spPr bwMode="auto">
            <a:xfrm>
              <a:off x="8492067" y="3147485"/>
              <a:ext cx="2510367" cy="2535767"/>
            </a:xfrm>
            <a:custGeom>
              <a:avLst/>
              <a:gdLst>
                <a:gd name="T0" fmla="*/ 1476 w 1582"/>
                <a:gd name="T1" fmla="*/ 0 h 1598"/>
                <a:gd name="T2" fmla="*/ 98 w 1582"/>
                <a:gd name="T3" fmla="*/ 0 h 1598"/>
                <a:gd name="T4" fmla="*/ 84 w 1582"/>
                <a:gd name="T5" fmla="*/ 2 h 1598"/>
                <a:gd name="T6" fmla="*/ 70 w 1582"/>
                <a:gd name="T7" fmla="*/ 4 h 1598"/>
                <a:gd name="T8" fmla="*/ 58 w 1582"/>
                <a:gd name="T9" fmla="*/ 8 h 1598"/>
                <a:gd name="T10" fmla="*/ 46 w 1582"/>
                <a:gd name="T11" fmla="*/ 12 h 1598"/>
                <a:gd name="T12" fmla="*/ 36 w 1582"/>
                <a:gd name="T13" fmla="*/ 18 h 1598"/>
                <a:gd name="T14" fmla="*/ 26 w 1582"/>
                <a:gd name="T15" fmla="*/ 26 h 1598"/>
                <a:gd name="T16" fmla="*/ 18 w 1582"/>
                <a:gd name="T17" fmla="*/ 36 h 1598"/>
                <a:gd name="T18" fmla="*/ 10 w 1582"/>
                <a:gd name="T19" fmla="*/ 46 h 1598"/>
                <a:gd name="T20" fmla="*/ 6 w 1582"/>
                <a:gd name="T21" fmla="*/ 56 h 1598"/>
                <a:gd name="T22" fmla="*/ 2 w 1582"/>
                <a:gd name="T23" fmla="*/ 68 h 1598"/>
                <a:gd name="T24" fmla="*/ 0 w 1582"/>
                <a:gd name="T25" fmla="*/ 80 h 1598"/>
                <a:gd name="T26" fmla="*/ 0 w 1582"/>
                <a:gd name="T27" fmla="*/ 94 h 1598"/>
                <a:gd name="T28" fmla="*/ 2 w 1582"/>
                <a:gd name="T29" fmla="*/ 106 h 1598"/>
                <a:gd name="T30" fmla="*/ 6 w 1582"/>
                <a:gd name="T31" fmla="*/ 120 h 1598"/>
                <a:gd name="T32" fmla="*/ 12 w 1582"/>
                <a:gd name="T33" fmla="*/ 136 h 1598"/>
                <a:gd name="T34" fmla="*/ 20 w 1582"/>
                <a:gd name="T35" fmla="*/ 150 h 1598"/>
                <a:gd name="T36" fmla="*/ 720 w 1582"/>
                <a:gd name="T37" fmla="*/ 1538 h 1598"/>
                <a:gd name="T38" fmla="*/ 726 w 1582"/>
                <a:gd name="T39" fmla="*/ 1552 h 1598"/>
                <a:gd name="T40" fmla="*/ 734 w 1582"/>
                <a:gd name="T41" fmla="*/ 1564 h 1598"/>
                <a:gd name="T42" fmla="*/ 744 w 1582"/>
                <a:gd name="T43" fmla="*/ 1574 h 1598"/>
                <a:gd name="T44" fmla="*/ 752 w 1582"/>
                <a:gd name="T45" fmla="*/ 1582 h 1598"/>
                <a:gd name="T46" fmla="*/ 760 w 1582"/>
                <a:gd name="T47" fmla="*/ 1588 h 1598"/>
                <a:gd name="T48" fmla="*/ 770 w 1582"/>
                <a:gd name="T49" fmla="*/ 1594 h 1598"/>
                <a:gd name="T50" fmla="*/ 780 w 1582"/>
                <a:gd name="T51" fmla="*/ 1596 h 1598"/>
                <a:gd name="T52" fmla="*/ 788 w 1582"/>
                <a:gd name="T53" fmla="*/ 1598 h 1598"/>
                <a:gd name="T54" fmla="*/ 798 w 1582"/>
                <a:gd name="T55" fmla="*/ 1596 h 1598"/>
                <a:gd name="T56" fmla="*/ 808 w 1582"/>
                <a:gd name="T57" fmla="*/ 1594 h 1598"/>
                <a:gd name="T58" fmla="*/ 816 w 1582"/>
                <a:gd name="T59" fmla="*/ 1588 h 1598"/>
                <a:gd name="T60" fmla="*/ 826 w 1582"/>
                <a:gd name="T61" fmla="*/ 1582 h 1598"/>
                <a:gd name="T62" fmla="*/ 834 w 1582"/>
                <a:gd name="T63" fmla="*/ 1574 h 1598"/>
                <a:gd name="T64" fmla="*/ 842 w 1582"/>
                <a:gd name="T65" fmla="*/ 1564 h 1598"/>
                <a:gd name="T66" fmla="*/ 850 w 1582"/>
                <a:gd name="T67" fmla="*/ 1552 h 1598"/>
                <a:gd name="T68" fmla="*/ 858 w 1582"/>
                <a:gd name="T69" fmla="*/ 1538 h 1598"/>
                <a:gd name="T70" fmla="*/ 1566 w 1582"/>
                <a:gd name="T71" fmla="*/ 140 h 1598"/>
                <a:gd name="T72" fmla="*/ 1572 w 1582"/>
                <a:gd name="T73" fmla="*/ 126 h 1598"/>
                <a:gd name="T74" fmla="*/ 1578 w 1582"/>
                <a:gd name="T75" fmla="*/ 112 h 1598"/>
                <a:gd name="T76" fmla="*/ 1580 w 1582"/>
                <a:gd name="T77" fmla="*/ 98 h 1598"/>
                <a:gd name="T78" fmla="*/ 1582 w 1582"/>
                <a:gd name="T79" fmla="*/ 84 h 1598"/>
                <a:gd name="T80" fmla="*/ 1582 w 1582"/>
                <a:gd name="T81" fmla="*/ 72 h 1598"/>
                <a:gd name="T82" fmla="*/ 1578 w 1582"/>
                <a:gd name="T83" fmla="*/ 60 h 1598"/>
                <a:gd name="T84" fmla="*/ 1576 w 1582"/>
                <a:gd name="T85" fmla="*/ 50 h 1598"/>
                <a:gd name="T86" fmla="*/ 1570 w 1582"/>
                <a:gd name="T87" fmla="*/ 40 h 1598"/>
                <a:gd name="T88" fmla="*/ 1564 w 1582"/>
                <a:gd name="T89" fmla="*/ 32 h 1598"/>
                <a:gd name="T90" fmla="*/ 1554 w 1582"/>
                <a:gd name="T91" fmla="*/ 24 h 1598"/>
                <a:gd name="T92" fmla="*/ 1546 w 1582"/>
                <a:gd name="T93" fmla="*/ 16 h 1598"/>
                <a:gd name="T94" fmla="*/ 1534 w 1582"/>
                <a:gd name="T95" fmla="*/ 10 h 1598"/>
                <a:gd name="T96" fmla="*/ 1522 w 1582"/>
                <a:gd name="T97" fmla="*/ 6 h 1598"/>
                <a:gd name="T98" fmla="*/ 1508 w 1582"/>
                <a:gd name="T99" fmla="*/ 4 h 1598"/>
                <a:gd name="T100" fmla="*/ 1492 w 1582"/>
                <a:gd name="T101" fmla="*/ 0 h 1598"/>
                <a:gd name="T102" fmla="*/ 1476 w 1582"/>
                <a:gd name="T103" fmla="*/ 0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82" h="1598">
                  <a:moveTo>
                    <a:pt x="1476" y="0"/>
                  </a:moveTo>
                  <a:lnTo>
                    <a:pt x="98" y="0"/>
                  </a:lnTo>
                  <a:lnTo>
                    <a:pt x="84" y="2"/>
                  </a:lnTo>
                  <a:lnTo>
                    <a:pt x="70" y="4"/>
                  </a:lnTo>
                  <a:lnTo>
                    <a:pt x="58" y="8"/>
                  </a:lnTo>
                  <a:lnTo>
                    <a:pt x="46" y="12"/>
                  </a:lnTo>
                  <a:lnTo>
                    <a:pt x="36" y="18"/>
                  </a:lnTo>
                  <a:lnTo>
                    <a:pt x="26" y="26"/>
                  </a:lnTo>
                  <a:lnTo>
                    <a:pt x="18" y="36"/>
                  </a:lnTo>
                  <a:lnTo>
                    <a:pt x="10" y="46"/>
                  </a:lnTo>
                  <a:lnTo>
                    <a:pt x="6" y="56"/>
                  </a:lnTo>
                  <a:lnTo>
                    <a:pt x="2" y="68"/>
                  </a:lnTo>
                  <a:lnTo>
                    <a:pt x="0" y="80"/>
                  </a:lnTo>
                  <a:lnTo>
                    <a:pt x="0" y="94"/>
                  </a:lnTo>
                  <a:lnTo>
                    <a:pt x="2" y="106"/>
                  </a:lnTo>
                  <a:lnTo>
                    <a:pt x="6" y="120"/>
                  </a:lnTo>
                  <a:lnTo>
                    <a:pt x="12" y="136"/>
                  </a:lnTo>
                  <a:lnTo>
                    <a:pt x="20" y="150"/>
                  </a:lnTo>
                  <a:lnTo>
                    <a:pt x="720" y="1538"/>
                  </a:lnTo>
                  <a:lnTo>
                    <a:pt x="726" y="1552"/>
                  </a:lnTo>
                  <a:lnTo>
                    <a:pt x="734" y="1564"/>
                  </a:lnTo>
                  <a:lnTo>
                    <a:pt x="744" y="1574"/>
                  </a:lnTo>
                  <a:lnTo>
                    <a:pt x="752" y="1582"/>
                  </a:lnTo>
                  <a:lnTo>
                    <a:pt x="760" y="1588"/>
                  </a:lnTo>
                  <a:lnTo>
                    <a:pt x="770" y="1594"/>
                  </a:lnTo>
                  <a:lnTo>
                    <a:pt x="780" y="1596"/>
                  </a:lnTo>
                  <a:lnTo>
                    <a:pt x="788" y="1598"/>
                  </a:lnTo>
                  <a:lnTo>
                    <a:pt x="798" y="1596"/>
                  </a:lnTo>
                  <a:lnTo>
                    <a:pt x="808" y="1594"/>
                  </a:lnTo>
                  <a:lnTo>
                    <a:pt x="816" y="1588"/>
                  </a:lnTo>
                  <a:lnTo>
                    <a:pt x="826" y="1582"/>
                  </a:lnTo>
                  <a:lnTo>
                    <a:pt x="834" y="1574"/>
                  </a:lnTo>
                  <a:lnTo>
                    <a:pt x="842" y="1564"/>
                  </a:lnTo>
                  <a:lnTo>
                    <a:pt x="850" y="1552"/>
                  </a:lnTo>
                  <a:lnTo>
                    <a:pt x="858" y="1538"/>
                  </a:lnTo>
                  <a:lnTo>
                    <a:pt x="1566" y="140"/>
                  </a:lnTo>
                  <a:lnTo>
                    <a:pt x="1572" y="126"/>
                  </a:lnTo>
                  <a:lnTo>
                    <a:pt x="1578" y="112"/>
                  </a:lnTo>
                  <a:lnTo>
                    <a:pt x="1580" y="98"/>
                  </a:lnTo>
                  <a:lnTo>
                    <a:pt x="1582" y="84"/>
                  </a:lnTo>
                  <a:lnTo>
                    <a:pt x="1582" y="72"/>
                  </a:lnTo>
                  <a:lnTo>
                    <a:pt x="1578" y="60"/>
                  </a:lnTo>
                  <a:lnTo>
                    <a:pt x="1576" y="50"/>
                  </a:lnTo>
                  <a:lnTo>
                    <a:pt x="1570" y="40"/>
                  </a:lnTo>
                  <a:lnTo>
                    <a:pt x="1564" y="32"/>
                  </a:lnTo>
                  <a:lnTo>
                    <a:pt x="1554" y="24"/>
                  </a:lnTo>
                  <a:lnTo>
                    <a:pt x="1546" y="16"/>
                  </a:lnTo>
                  <a:lnTo>
                    <a:pt x="1534" y="10"/>
                  </a:lnTo>
                  <a:lnTo>
                    <a:pt x="1522" y="6"/>
                  </a:lnTo>
                  <a:lnTo>
                    <a:pt x="1508" y="4"/>
                  </a:lnTo>
                  <a:lnTo>
                    <a:pt x="1492" y="0"/>
                  </a:lnTo>
                  <a:lnTo>
                    <a:pt x="1476" y="0"/>
                  </a:lnTo>
                  <a:close/>
                </a:path>
              </a:pathLst>
            </a:custGeom>
            <a:solidFill>
              <a:srgbClr val="D75530"/>
            </a:solidFill>
            <a:ln>
              <a:noFill/>
            </a:ln>
            <a:extLst>
              <a:ext uri="{91240B29-F687-4F45-9708-019B960494DF}">
                <a14:hiddenLine xmlns:a14="http://schemas.microsoft.com/office/drawing/2010/main" w="9525">
                  <a:solidFill>
                    <a:srgbClr val="000000"/>
                  </a:solidFill>
                  <a:round/>
                  <a:headEnd/>
                  <a:tailEnd/>
                </a14:hiddenLine>
              </a:ext>
            </a:extLst>
          </p:spPr>
          <p:txBody>
            <a:bodyPr lIns="91440" tIns="45720" rIns="91440" bIns="45720"/>
            <a:lstStyle/>
            <a:p>
              <a:endParaRPr lang="en-US" sz="2400"/>
            </a:p>
          </p:txBody>
        </p:sp>
        <p:sp>
          <p:nvSpPr>
            <p:cNvPr id="25615" name="文本框 31"/>
            <p:cNvSpPr txBox="1">
              <a:spLocks noChangeArrowheads="1"/>
            </p:cNvSpPr>
            <p:nvPr/>
          </p:nvSpPr>
          <p:spPr bwMode="auto">
            <a:xfrm>
              <a:off x="8993718" y="3204634"/>
              <a:ext cx="9271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sz="4400">
                  <a:solidFill>
                    <a:schemeClr val="bg1"/>
                  </a:solidFill>
                  <a:ea typeface="MS Gothic" panose="020B0609070205080204" pitchFamily="49" charset="-128"/>
                </a:rPr>
                <a:t>04</a:t>
              </a:r>
              <a:endParaRPr lang="en-US" altLang="en-US" sz="4400">
                <a:solidFill>
                  <a:schemeClr val="bg1"/>
                </a:solidFill>
                <a:ea typeface="MS Gothic" panose="020B0609070205080204" pitchFamily="49" charset="-128"/>
              </a:endParaRPr>
            </a:p>
          </p:txBody>
        </p:sp>
        <p:cxnSp>
          <p:nvCxnSpPr>
            <p:cNvPr id="25617" name="直接连接符 33"/>
            <p:cNvCxnSpPr>
              <a:cxnSpLocks noChangeShapeType="1"/>
            </p:cNvCxnSpPr>
            <p:nvPr/>
          </p:nvCxnSpPr>
          <p:spPr bwMode="auto">
            <a:xfrm>
              <a:off x="8925984" y="3987800"/>
              <a:ext cx="1549400"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
          <p:nvSpPr>
            <p:cNvPr id="25621" name="文本框 83"/>
            <p:cNvSpPr txBox="1">
              <a:spLocks noChangeArrowheads="1"/>
            </p:cNvSpPr>
            <p:nvPr/>
          </p:nvSpPr>
          <p:spPr bwMode="auto">
            <a:xfrm>
              <a:off x="9040508" y="4111102"/>
              <a:ext cx="1436141" cy="486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51276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51276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51276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51276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defTabSz="914400">
                <a:lnSpc>
                  <a:spcPct val="100000"/>
                </a:lnSpc>
                <a:spcBef>
                  <a:spcPts val="0"/>
                </a:spcBef>
                <a:buNone/>
                <a:defRPr/>
              </a:pPr>
              <a:r>
                <a:rPr lang="zh-CN" altLang="en-US" sz="3600" b="1"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及时反馈</a:t>
              </a:r>
              <a:endParaRPr lang="en-US" sz="3600" b="1"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pic>
          <p:nvPicPr>
            <p:cNvPr id="40" name="Picture 39" descr="C:\Users\sakuu\Documents\Ballmer WPC\PNGS\Tim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61527" y="3167129"/>
              <a:ext cx="551870" cy="737820"/>
            </a:xfrm>
            <a:prstGeom prst="rect">
              <a:avLst/>
            </a:prstGeom>
            <a:solidFill>
              <a:srgbClr val="0070C0">
                <a:alpha val="0"/>
              </a:srgbClr>
            </a:solidFill>
            <a:ln>
              <a:noFill/>
            </a:ln>
            <a:extLst/>
          </p:spPr>
        </p:pic>
      </p:grpSp>
      <p:grpSp>
        <p:nvGrpSpPr>
          <p:cNvPr id="13" name="Group 12"/>
          <p:cNvGrpSpPr/>
          <p:nvPr/>
        </p:nvGrpSpPr>
        <p:grpSpPr>
          <a:xfrm>
            <a:off x="892541" y="2118210"/>
            <a:ext cx="3205990" cy="3336645"/>
            <a:chOff x="1705921" y="2402418"/>
            <a:chExt cx="2510968" cy="2715682"/>
          </a:xfrm>
        </p:grpSpPr>
        <p:grpSp>
          <p:nvGrpSpPr>
            <p:cNvPr id="5" name="Group 4"/>
            <p:cNvGrpSpPr/>
            <p:nvPr/>
          </p:nvGrpSpPr>
          <p:grpSpPr>
            <a:xfrm>
              <a:off x="1705921" y="2402418"/>
              <a:ext cx="2510968" cy="2715682"/>
              <a:chOff x="1051985" y="2402418"/>
              <a:chExt cx="2504016" cy="2517925"/>
            </a:xfrm>
          </p:grpSpPr>
          <p:sp>
            <p:nvSpPr>
              <p:cNvPr id="25603" name="Freeform 6"/>
              <p:cNvSpPr>
                <a:spLocks/>
              </p:cNvSpPr>
              <p:nvPr/>
            </p:nvSpPr>
            <p:spPr bwMode="auto">
              <a:xfrm>
                <a:off x="1051985" y="2402418"/>
                <a:ext cx="2504016" cy="2517925"/>
              </a:xfrm>
              <a:custGeom>
                <a:avLst/>
                <a:gdLst>
                  <a:gd name="T0" fmla="*/ 104 w 1588"/>
                  <a:gd name="T1" fmla="*/ 1596 h 1596"/>
                  <a:gd name="T2" fmla="*/ 1470 w 1588"/>
                  <a:gd name="T3" fmla="*/ 1596 h 1596"/>
                  <a:gd name="T4" fmla="*/ 1488 w 1588"/>
                  <a:gd name="T5" fmla="*/ 1596 h 1596"/>
                  <a:gd name="T6" fmla="*/ 1506 w 1588"/>
                  <a:gd name="T7" fmla="*/ 1594 h 1596"/>
                  <a:gd name="T8" fmla="*/ 1520 w 1588"/>
                  <a:gd name="T9" fmla="*/ 1590 h 1596"/>
                  <a:gd name="T10" fmla="*/ 1534 w 1588"/>
                  <a:gd name="T11" fmla="*/ 1584 h 1596"/>
                  <a:gd name="T12" fmla="*/ 1548 w 1588"/>
                  <a:gd name="T13" fmla="*/ 1578 h 1596"/>
                  <a:gd name="T14" fmla="*/ 1558 w 1588"/>
                  <a:gd name="T15" fmla="*/ 1570 h 1596"/>
                  <a:gd name="T16" fmla="*/ 1566 w 1588"/>
                  <a:gd name="T17" fmla="*/ 1562 h 1596"/>
                  <a:gd name="T18" fmla="*/ 1574 w 1588"/>
                  <a:gd name="T19" fmla="*/ 1552 h 1596"/>
                  <a:gd name="T20" fmla="*/ 1580 w 1588"/>
                  <a:gd name="T21" fmla="*/ 1540 h 1596"/>
                  <a:gd name="T22" fmla="*/ 1584 w 1588"/>
                  <a:gd name="T23" fmla="*/ 1528 h 1596"/>
                  <a:gd name="T24" fmla="*/ 1586 w 1588"/>
                  <a:gd name="T25" fmla="*/ 1516 h 1596"/>
                  <a:gd name="T26" fmla="*/ 1588 w 1588"/>
                  <a:gd name="T27" fmla="*/ 1504 h 1596"/>
                  <a:gd name="T28" fmla="*/ 1586 w 1588"/>
                  <a:gd name="T29" fmla="*/ 1490 h 1596"/>
                  <a:gd name="T30" fmla="*/ 1584 w 1588"/>
                  <a:gd name="T31" fmla="*/ 1476 h 1596"/>
                  <a:gd name="T32" fmla="*/ 1578 w 1588"/>
                  <a:gd name="T33" fmla="*/ 1462 h 1596"/>
                  <a:gd name="T34" fmla="*/ 1572 w 1588"/>
                  <a:gd name="T35" fmla="*/ 1446 h 1596"/>
                  <a:gd name="T36" fmla="*/ 862 w 1588"/>
                  <a:gd name="T37" fmla="*/ 58 h 1596"/>
                  <a:gd name="T38" fmla="*/ 854 w 1588"/>
                  <a:gd name="T39" fmla="*/ 44 h 1596"/>
                  <a:gd name="T40" fmla="*/ 846 w 1588"/>
                  <a:gd name="T41" fmla="*/ 32 h 1596"/>
                  <a:gd name="T42" fmla="*/ 836 w 1588"/>
                  <a:gd name="T43" fmla="*/ 22 h 1596"/>
                  <a:gd name="T44" fmla="*/ 828 w 1588"/>
                  <a:gd name="T45" fmla="*/ 14 h 1596"/>
                  <a:gd name="T46" fmla="*/ 818 w 1588"/>
                  <a:gd name="T47" fmla="*/ 8 h 1596"/>
                  <a:gd name="T48" fmla="*/ 808 w 1588"/>
                  <a:gd name="T49" fmla="*/ 4 h 1596"/>
                  <a:gd name="T50" fmla="*/ 798 w 1588"/>
                  <a:gd name="T51" fmla="*/ 0 h 1596"/>
                  <a:gd name="T52" fmla="*/ 788 w 1588"/>
                  <a:gd name="T53" fmla="*/ 0 h 1596"/>
                  <a:gd name="T54" fmla="*/ 778 w 1588"/>
                  <a:gd name="T55" fmla="*/ 0 h 1596"/>
                  <a:gd name="T56" fmla="*/ 768 w 1588"/>
                  <a:gd name="T57" fmla="*/ 4 h 1596"/>
                  <a:gd name="T58" fmla="*/ 758 w 1588"/>
                  <a:gd name="T59" fmla="*/ 8 h 1596"/>
                  <a:gd name="T60" fmla="*/ 748 w 1588"/>
                  <a:gd name="T61" fmla="*/ 14 h 1596"/>
                  <a:gd name="T62" fmla="*/ 738 w 1588"/>
                  <a:gd name="T63" fmla="*/ 22 h 1596"/>
                  <a:gd name="T64" fmla="*/ 730 w 1588"/>
                  <a:gd name="T65" fmla="*/ 32 h 1596"/>
                  <a:gd name="T66" fmla="*/ 722 w 1588"/>
                  <a:gd name="T67" fmla="*/ 44 h 1596"/>
                  <a:gd name="T68" fmla="*/ 714 w 1588"/>
                  <a:gd name="T69" fmla="*/ 58 h 1596"/>
                  <a:gd name="T70" fmla="*/ 14 w 1588"/>
                  <a:gd name="T71" fmla="*/ 1456 h 1596"/>
                  <a:gd name="T72" fmla="*/ 8 w 1588"/>
                  <a:gd name="T73" fmla="*/ 1472 h 1596"/>
                  <a:gd name="T74" fmla="*/ 4 w 1588"/>
                  <a:gd name="T75" fmla="*/ 1486 h 1596"/>
                  <a:gd name="T76" fmla="*/ 0 w 1588"/>
                  <a:gd name="T77" fmla="*/ 1500 h 1596"/>
                  <a:gd name="T78" fmla="*/ 0 w 1588"/>
                  <a:gd name="T79" fmla="*/ 1512 h 1596"/>
                  <a:gd name="T80" fmla="*/ 0 w 1588"/>
                  <a:gd name="T81" fmla="*/ 1524 h 1596"/>
                  <a:gd name="T82" fmla="*/ 2 w 1588"/>
                  <a:gd name="T83" fmla="*/ 1536 h 1596"/>
                  <a:gd name="T84" fmla="*/ 6 w 1588"/>
                  <a:gd name="T85" fmla="*/ 1546 h 1596"/>
                  <a:gd name="T86" fmla="*/ 12 w 1588"/>
                  <a:gd name="T87" fmla="*/ 1556 h 1596"/>
                  <a:gd name="T88" fmla="*/ 18 w 1588"/>
                  <a:gd name="T89" fmla="*/ 1566 h 1596"/>
                  <a:gd name="T90" fmla="*/ 26 w 1588"/>
                  <a:gd name="T91" fmla="*/ 1574 h 1596"/>
                  <a:gd name="T92" fmla="*/ 36 w 1588"/>
                  <a:gd name="T93" fmla="*/ 1580 h 1596"/>
                  <a:gd name="T94" fmla="*/ 48 w 1588"/>
                  <a:gd name="T95" fmla="*/ 1586 h 1596"/>
                  <a:gd name="T96" fmla="*/ 60 w 1588"/>
                  <a:gd name="T97" fmla="*/ 1590 h 1596"/>
                  <a:gd name="T98" fmla="*/ 74 w 1588"/>
                  <a:gd name="T99" fmla="*/ 1594 h 1596"/>
                  <a:gd name="T100" fmla="*/ 88 w 1588"/>
                  <a:gd name="T101" fmla="*/ 1596 h 1596"/>
                  <a:gd name="T102" fmla="*/ 104 w 1588"/>
                  <a:gd name="T103" fmla="*/ 1596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88" h="1596">
                    <a:moveTo>
                      <a:pt x="104" y="1596"/>
                    </a:moveTo>
                    <a:lnTo>
                      <a:pt x="1470" y="1596"/>
                    </a:lnTo>
                    <a:lnTo>
                      <a:pt x="1488" y="1596"/>
                    </a:lnTo>
                    <a:lnTo>
                      <a:pt x="1506" y="1594"/>
                    </a:lnTo>
                    <a:lnTo>
                      <a:pt x="1520" y="1590"/>
                    </a:lnTo>
                    <a:lnTo>
                      <a:pt x="1534" y="1584"/>
                    </a:lnTo>
                    <a:lnTo>
                      <a:pt x="1548" y="1578"/>
                    </a:lnTo>
                    <a:lnTo>
                      <a:pt x="1558" y="1570"/>
                    </a:lnTo>
                    <a:lnTo>
                      <a:pt x="1566" y="1562"/>
                    </a:lnTo>
                    <a:lnTo>
                      <a:pt x="1574" y="1552"/>
                    </a:lnTo>
                    <a:lnTo>
                      <a:pt x="1580" y="1540"/>
                    </a:lnTo>
                    <a:lnTo>
                      <a:pt x="1584" y="1528"/>
                    </a:lnTo>
                    <a:lnTo>
                      <a:pt x="1586" y="1516"/>
                    </a:lnTo>
                    <a:lnTo>
                      <a:pt x="1588" y="1504"/>
                    </a:lnTo>
                    <a:lnTo>
                      <a:pt x="1586" y="1490"/>
                    </a:lnTo>
                    <a:lnTo>
                      <a:pt x="1584" y="1476"/>
                    </a:lnTo>
                    <a:lnTo>
                      <a:pt x="1578" y="1462"/>
                    </a:lnTo>
                    <a:lnTo>
                      <a:pt x="1572" y="1446"/>
                    </a:lnTo>
                    <a:lnTo>
                      <a:pt x="862" y="58"/>
                    </a:lnTo>
                    <a:lnTo>
                      <a:pt x="854" y="44"/>
                    </a:lnTo>
                    <a:lnTo>
                      <a:pt x="846" y="32"/>
                    </a:lnTo>
                    <a:lnTo>
                      <a:pt x="836" y="22"/>
                    </a:lnTo>
                    <a:lnTo>
                      <a:pt x="828" y="14"/>
                    </a:lnTo>
                    <a:lnTo>
                      <a:pt x="818" y="8"/>
                    </a:lnTo>
                    <a:lnTo>
                      <a:pt x="808" y="4"/>
                    </a:lnTo>
                    <a:lnTo>
                      <a:pt x="798" y="0"/>
                    </a:lnTo>
                    <a:lnTo>
                      <a:pt x="788" y="0"/>
                    </a:lnTo>
                    <a:lnTo>
                      <a:pt x="778" y="0"/>
                    </a:lnTo>
                    <a:lnTo>
                      <a:pt x="768" y="4"/>
                    </a:lnTo>
                    <a:lnTo>
                      <a:pt x="758" y="8"/>
                    </a:lnTo>
                    <a:lnTo>
                      <a:pt x="748" y="14"/>
                    </a:lnTo>
                    <a:lnTo>
                      <a:pt x="738" y="22"/>
                    </a:lnTo>
                    <a:lnTo>
                      <a:pt x="730" y="32"/>
                    </a:lnTo>
                    <a:lnTo>
                      <a:pt x="722" y="44"/>
                    </a:lnTo>
                    <a:lnTo>
                      <a:pt x="714" y="58"/>
                    </a:lnTo>
                    <a:lnTo>
                      <a:pt x="14" y="1456"/>
                    </a:lnTo>
                    <a:lnTo>
                      <a:pt x="8" y="1472"/>
                    </a:lnTo>
                    <a:lnTo>
                      <a:pt x="4" y="1486"/>
                    </a:lnTo>
                    <a:lnTo>
                      <a:pt x="0" y="1500"/>
                    </a:lnTo>
                    <a:lnTo>
                      <a:pt x="0" y="1512"/>
                    </a:lnTo>
                    <a:lnTo>
                      <a:pt x="0" y="1524"/>
                    </a:lnTo>
                    <a:lnTo>
                      <a:pt x="2" y="1536"/>
                    </a:lnTo>
                    <a:lnTo>
                      <a:pt x="6" y="1546"/>
                    </a:lnTo>
                    <a:lnTo>
                      <a:pt x="12" y="1556"/>
                    </a:lnTo>
                    <a:lnTo>
                      <a:pt x="18" y="1566"/>
                    </a:lnTo>
                    <a:lnTo>
                      <a:pt x="26" y="1574"/>
                    </a:lnTo>
                    <a:lnTo>
                      <a:pt x="36" y="1580"/>
                    </a:lnTo>
                    <a:lnTo>
                      <a:pt x="48" y="1586"/>
                    </a:lnTo>
                    <a:lnTo>
                      <a:pt x="60" y="1590"/>
                    </a:lnTo>
                    <a:lnTo>
                      <a:pt x="74" y="1594"/>
                    </a:lnTo>
                    <a:lnTo>
                      <a:pt x="88" y="1596"/>
                    </a:lnTo>
                    <a:lnTo>
                      <a:pt x="104" y="1596"/>
                    </a:lnTo>
                    <a:close/>
                  </a:path>
                </a:pathLst>
              </a:custGeom>
              <a:solidFill>
                <a:srgbClr val="563F6A"/>
              </a:solidFill>
              <a:ln>
                <a:noFill/>
              </a:ln>
              <a:extLst>
                <a:ext uri="{91240B29-F687-4F45-9708-019B960494DF}">
                  <a14:hiddenLine xmlns:a14="http://schemas.microsoft.com/office/drawing/2010/main" w="9525">
                    <a:solidFill>
                      <a:srgbClr val="000000"/>
                    </a:solidFill>
                    <a:round/>
                    <a:headEnd/>
                    <a:tailEnd/>
                  </a14:hiddenLine>
                </a:ext>
              </a:extLst>
            </p:spPr>
            <p:txBody>
              <a:bodyPr lIns="91440" tIns="45720" rIns="91440" bIns="45720"/>
              <a:lstStyle/>
              <a:p>
                <a:endParaRPr lang="en-US" sz="2400"/>
              </a:p>
            </p:txBody>
          </p:sp>
          <p:sp>
            <p:nvSpPr>
              <p:cNvPr id="25606" name="文本框 19"/>
              <p:cNvSpPr txBox="1">
                <a:spLocks noChangeArrowheads="1"/>
              </p:cNvSpPr>
              <p:nvPr/>
            </p:nvSpPr>
            <p:spPr bwMode="auto">
              <a:xfrm>
                <a:off x="1553633" y="3382434"/>
                <a:ext cx="82338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sz="4400" dirty="0">
                    <a:solidFill>
                      <a:schemeClr val="bg1"/>
                    </a:solidFill>
                    <a:ea typeface="MS Gothic" panose="020B0609070205080204" pitchFamily="49" charset="-128"/>
                  </a:rPr>
                  <a:t>01</a:t>
                </a:r>
                <a:endParaRPr lang="en-US" altLang="en-US" sz="4400" dirty="0">
                  <a:solidFill>
                    <a:schemeClr val="bg1"/>
                  </a:solidFill>
                  <a:ea typeface="MS Gothic" panose="020B0609070205080204" pitchFamily="49" charset="-128"/>
                </a:endParaRPr>
              </a:p>
            </p:txBody>
          </p:sp>
          <p:cxnSp>
            <p:nvCxnSpPr>
              <p:cNvPr id="25608" name="直接连接符 21"/>
              <p:cNvCxnSpPr>
                <a:cxnSpLocks noChangeShapeType="1"/>
              </p:cNvCxnSpPr>
              <p:nvPr/>
            </p:nvCxnSpPr>
            <p:spPr bwMode="auto">
              <a:xfrm>
                <a:off x="1538817" y="4147761"/>
                <a:ext cx="154728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
            <p:nvSpPr>
              <p:cNvPr id="25618" name="文本框 83"/>
              <p:cNvSpPr txBox="1">
                <a:spLocks noChangeArrowheads="1"/>
              </p:cNvSpPr>
              <p:nvPr/>
            </p:nvSpPr>
            <p:spPr bwMode="auto">
              <a:xfrm>
                <a:off x="1051985" y="4315530"/>
                <a:ext cx="2406650" cy="48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51276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51276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51276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51276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lvl="0" algn="ctr" defTabSz="914400">
                  <a:lnSpc>
                    <a:spcPct val="100000"/>
                  </a:lnSpc>
                  <a:spcBef>
                    <a:spcPts val="0"/>
                  </a:spcBef>
                  <a:buNone/>
                  <a:defRPr/>
                </a:pPr>
                <a:r>
                  <a:rPr lang="zh-CN" altLang="en-US" sz="3600" b="1" dirty="0" smtClean="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自动化</a:t>
                </a:r>
                <a:endParaRPr lang="en-US" sz="3600" b="1"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grpSp>
          <p:nvGrpSpPr>
            <p:cNvPr id="39" name="Group 38"/>
            <p:cNvGrpSpPr/>
            <p:nvPr/>
          </p:nvGrpSpPr>
          <p:grpSpPr>
            <a:xfrm>
              <a:off x="2901105" y="3558070"/>
              <a:ext cx="764801" cy="607734"/>
              <a:chOff x="-3435350" y="5073650"/>
              <a:chExt cx="3192462" cy="2536826"/>
            </a:xfrm>
            <a:solidFill>
              <a:schemeClr val="bg1">
                <a:lumMod val="95000"/>
              </a:schemeClr>
            </a:solidFill>
          </p:grpSpPr>
          <p:sp>
            <p:nvSpPr>
              <p:cNvPr id="41" name="Freeform 5"/>
              <p:cNvSpPr>
                <a:spLocks noEditPoints="1"/>
              </p:cNvSpPr>
              <p:nvPr/>
            </p:nvSpPr>
            <p:spPr bwMode="auto">
              <a:xfrm>
                <a:off x="-1771650" y="5205413"/>
                <a:ext cx="573087"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2" name="Oval 6"/>
              <p:cNvSpPr>
                <a:spLocks noChangeArrowheads="1"/>
              </p:cNvSpPr>
              <p:nvPr/>
            </p:nvSpPr>
            <p:spPr bwMode="auto">
              <a:xfrm>
                <a:off x="-1571625" y="5405438"/>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3" name="Freeform 7"/>
              <p:cNvSpPr>
                <a:spLocks noEditPoints="1"/>
              </p:cNvSpPr>
              <p:nvPr/>
            </p:nvSpPr>
            <p:spPr bwMode="auto">
              <a:xfrm>
                <a:off x="-3435350" y="5073650"/>
                <a:ext cx="782637" cy="78422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4" name="Oval 8"/>
              <p:cNvSpPr>
                <a:spLocks noChangeArrowheads="1"/>
              </p:cNvSpPr>
              <p:nvPr/>
            </p:nvSpPr>
            <p:spPr bwMode="auto">
              <a:xfrm>
                <a:off x="-3160713" y="5349875"/>
                <a:ext cx="230187" cy="2333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6" name="Freeform 9"/>
              <p:cNvSpPr>
                <a:spLocks/>
              </p:cNvSpPr>
              <p:nvPr/>
            </p:nvSpPr>
            <p:spPr bwMode="auto">
              <a:xfrm>
                <a:off x="-792163" y="6540500"/>
                <a:ext cx="458787" cy="733425"/>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7" name="Freeform 10"/>
              <p:cNvSpPr>
                <a:spLocks/>
              </p:cNvSpPr>
              <p:nvPr/>
            </p:nvSpPr>
            <p:spPr bwMode="auto">
              <a:xfrm>
                <a:off x="-3235325" y="6938963"/>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8" name="Freeform 11"/>
              <p:cNvSpPr>
                <a:spLocks/>
              </p:cNvSpPr>
              <p:nvPr/>
            </p:nvSpPr>
            <p:spPr bwMode="auto">
              <a:xfrm>
                <a:off x="-3100388" y="5813425"/>
                <a:ext cx="1009650" cy="1004888"/>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9" name="Freeform 12"/>
              <p:cNvSpPr>
                <a:spLocks/>
              </p:cNvSpPr>
              <p:nvPr/>
            </p:nvSpPr>
            <p:spPr bwMode="auto">
              <a:xfrm>
                <a:off x="-2562225" y="5251450"/>
                <a:ext cx="719137" cy="493713"/>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50" name="Freeform 13"/>
              <p:cNvSpPr>
                <a:spLocks/>
              </p:cNvSpPr>
              <p:nvPr/>
            </p:nvSpPr>
            <p:spPr bwMode="auto">
              <a:xfrm>
                <a:off x="-1447800" y="5699125"/>
                <a:ext cx="877887" cy="957263"/>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grpSp>
        <p:nvGrpSpPr>
          <p:cNvPr id="12" name="Group 11"/>
          <p:cNvGrpSpPr/>
          <p:nvPr/>
        </p:nvGrpSpPr>
        <p:grpSpPr>
          <a:xfrm>
            <a:off x="2983905" y="2109703"/>
            <a:ext cx="3577418" cy="3290499"/>
            <a:chOff x="3735646" y="2953890"/>
            <a:chExt cx="2406650" cy="2523996"/>
          </a:xfrm>
        </p:grpSpPr>
        <p:grpSp>
          <p:nvGrpSpPr>
            <p:cNvPr id="4" name="Group 3"/>
            <p:cNvGrpSpPr/>
            <p:nvPr/>
          </p:nvGrpSpPr>
          <p:grpSpPr>
            <a:xfrm>
              <a:off x="3809087" y="2953890"/>
              <a:ext cx="2238642" cy="2523996"/>
              <a:chOff x="3458634" y="3147485"/>
              <a:chExt cx="2506133" cy="2535767"/>
            </a:xfrm>
          </p:grpSpPr>
          <p:sp>
            <p:nvSpPr>
              <p:cNvPr id="25602" name="Freeform 5"/>
              <p:cNvSpPr>
                <a:spLocks/>
              </p:cNvSpPr>
              <p:nvPr/>
            </p:nvSpPr>
            <p:spPr bwMode="auto">
              <a:xfrm>
                <a:off x="3458634" y="3147485"/>
                <a:ext cx="2506133" cy="2535767"/>
              </a:xfrm>
              <a:custGeom>
                <a:avLst/>
                <a:gdLst>
                  <a:gd name="T0" fmla="*/ 1472 w 1578"/>
                  <a:gd name="T1" fmla="*/ 0 h 1598"/>
                  <a:gd name="T2" fmla="*/ 104 w 1578"/>
                  <a:gd name="T3" fmla="*/ 0 h 1598"/>
                  <a:gd name="T4" fmla="*/ 88 w 1578"/>
                  <a:gd name="T5" fmla="*/ 2 h 1598"/>
                  <a:gd name="T6" fmla="*/ 74 w 1578"/>
                  <a:gd name="T7" fmla="*/ 4 h 1598"/>
                  <a:gd name="T8" fmla="*/ 60 w 1578"/>
                  <a:gd name="T9" fmla="*/ 8 h 1598"/>
                  <a:gd name="T10" fmla="*/ 48 w 1578"/>
                  <a:gd name="T11" fmla="*/ 12 h 1598"/>
                  <a:gd name="T12" fmla="*/ 36 w 1578"/>
                  <a:gd name="T13" fmla="*/ 18 h 1598"/>
                  <a:gd name="T14" fmla="*/ 26 w 1578"/>
                  <a:gd name="T15" fmla="*/ 26 h 1598"/>
                  <a:gd name="T16" fmla="*/ 18 w 1578"/>
                  <a:gd name="T17" fmla="*/ 36 h 1598"/>
                  <a:gd name="T18" fmla="*/ 12 w 1578"/>
                  <a:gd name="T19" fmla="*/ 46 h 1598"/>
                  <a:gd name="T20" fmla="*/ 6 w 1578"/>
                  <a:gd name="T21" fmla="*/ 56 h 1598"/>
                  <a:gd name="T22" fmla="*/ 2 w 1578"/>
                  <a:gd name="T23" fmla="*/ 68 h 1598"/>
                  <a:gd name="T24" fmla="*/ 0 w 1578"/>
                  <a:gd name="T25" fmla="*/ 80 h 1598"/>
                  <a:gd name="T26" fmla="*/ 0 w 1578"/>
                  <a:gd name="T27" fmla="*/ 94 h 1598"/>
                  <a:gd name="T28" fmla="*/ 0 w 1578"/>
                  <a:gd name="T29" fmla="*/ 106 h 1598"/>
                  <a:gd name="T30" fmla="*/ 4 w 1578"/>
                  <a:gd name="T31" fmla="*/ 120 h 1598"/>
                  <a:gd name="T32" fmla="*/ 8 w 1578"/>
                  <a:gd name="T33" fmla="*/ 136 h 1598"/>
                  <a:gd name="T34" fmla="*/ 14 w 1578"/>
                  <a:gd name="T35" fmla="*/ 150 h 1598"/>
                  <a:gd name="T36" fmla="*/ 714 w 1578"/>
                  <a:gd name="T37" fmla="*/ 1538 h 1598"/>
                  <a:gd name="T38" fmla="*/ 722 w 1578"/>
                  <a:gd name="T39" fmla="*/ 1552 h 1598"/>
                  <a:gd name="T40" fmla="*/ 730 w 1578"/>
                  <a:gd name="T41" fmla="*/ 1564 h 1598"/>
                  <a:gd name="T42" fmla="*/ 738 w 1578"/>
                  <a:gd name="T43" fmla="*/ 1574 h 1598"/>
                  <a:gd name="T44" fmla="*/ 748 w 1578"/>
                  <a:gd name="T45" fmla="*/ 1582 h 1598"/>
                  <a:gd name="T46" fmla="*/ 758 w 1578"/>
                  <a:gd name="T47" fmla="*/ 1588 h 1598"/>
                  <a:gd name="T48" fmla="*/ 768 w 1578"/>
                  <a:gd name="T49" fmla="*/ 1594 h 1598"/>
                  <a:gd name="T50" fmla="*/ 778 w 1578"/>
                  <a:gd name="T51" fmla="*/ 1596 h 1598"/>
                  <a:gd name="T52" fmla="*/ 788 w 1578"/>
                  <a:gd name="T53" fmla="*/ 1598 h 1598"/>
                  <a:gd name="T54" fmla="*/ 800 w 1578"/>
                  <a:gd name="T55" fmla="*/ 1596 h 1598"/>
                  <a:gd name="T56" fmla="*/ 810 w 1578"/>
                  <a:gd name="T57" fmla="*/ 1594 h 1598"/>
                  <a:gd name="T58" fmla="*/ 820 w 1578"/>
                  <a:gd name="T59" fmla="*/ 1588 h 1598"/>
                  <a:gd name="T60" fmla="*/ 830 w 1578"/>
                  <a:gd name="T61" fmla="*/ 1582 h 1598"/>
                  <a:gd name="T62" fmla="*/ 838 w 1578"/>
                  <a:gd name="T63" fmla="*/ 1574 h 1598"/>
                  <a:gd name="T64" fmla="*/ 848 w 1578"/>
                  <a:gd name="T65" fmla="*/ 1564 h 1598"/>
                  <a:gd name="T66" fmla="*/ 856 w 1578"/>
                  <a:gd name="T67" fmla="*/ 1552 h 1598"/>
                  <a:gd name="T68" fmla="*/ 864 w 1578"/>
                  <a:gd name="T69" fmla="*/ 1538 h 1598"/>
                  <a:gd name="T70" fmla="*/ 1564 w 1578"/>
                  <a:gd name="T71" fmla="*/ 140 h 1598"/>
                  <a:gd name="T72" fmla="*/ 1570 w 1578"/>
                  <a:gd name="T73" fmla="*/ 126 h 1598"/>
                  <a:gd name="T74" fmla="*/ 1574 w 1578"/>
                  <a:gd name="T75" fmla="*/ 112 h 1598"/>
                  <a:gd name="T76" fmla="*/ 1578 w 1578"/>
                  <a:gd name="T77" fmla="*/ 98 h 1598"/>
                  <a:gd name="T78" fmla="*/ 1578 w 1578"/>
                  <a:gd name="T79" fmla="*/ 84 h 1598"/>
                  <a:gd name="T80" fmla="*/ 1578 w 1578"/>
                  <a:gd name="T81" fmla="*/ 72 h 1598"/>
                  <a:gd name="T82" fmla="*/ 1576 w 1578"/>
                  <a:gd name="T83" fmla="*/ 60 h 1598"/>
                  <a:gd name="T84" fmla="*/ 1572 w 1578"/>
                  <a:gd name="T85" fmla="*/ 50 h 1598"/>
                  <a:gd name="T86" fmla="*/ 1566 w 1578"/>
                  <a:gd name="T87" fmla="*/ 40 h 1598"/>
                  <a:gd name="T88" fmla="*/ 1560 w 1578"/>
                  <a:gd name="T89" fmla="*/ 32 h 1598"/>
                  <a:gd name="T90" fmla="*/ 1552 w 1578"/>
                  <a:gd name="T91" fmla="*/ 24 h 1598"/>
                  <a:gd name="T92" fmla="*/ 1542 w 1578"/>
                  <a:gd name="T93" fmla="*/ 16 h 1598"/>
                  <a:gd name="T94" fmla="*/ 1530 w 1578"/>
                  <a:gd name="T95" fmla="*/ 10 h 1598"/>
                  <a:gd name="T96" fmla="*/ 1518 w 1578"/>
                  <a:gd name="T97" fmla="*/ 6 h 1598"/>
                  <a:gd name="T98" fmla="*/ 1504 w 1578"/>
                  <a:gd name="T99" fmla="*/ 4 h 1598"/>
                  <a:gd name="T100" fmla="*/ 1490 w 1578"/>
                  <a:gd name="T101" fmla="*/ 0 h 1598"/>
                  <a:gd name="T102" fmla="*/ 1472 w 1578"/>
                  <a:gd name="T103" fmla="*/ 0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78" h="1598">
                    <a:moveTo>
                      <a:pt x="1472" y="0"/>
                    </a:moveTo>
                    <a:lnTo>
                      <a:pt x="104" y="0"/>
                    </a:lnTo>
                    <a:lnTo>
                      <a:pt x="88" y="2"/>
                    </a:lnTo>
                    <a:lnTo>
                      <a:pt x="74" y="4"/>
                    </a:lnTo>
                    <a:lnTo>
                      <a:pt x="60" y="8"/>
                    </a:lnTo>
                    <a:lnTo>
                      <a:pt x="48" y="12"/>
                    </a:lnTo>
                    <a:lnTo>
                      <a:pt x="36" y="18"/>
                    </a:lnTo>
                    <a:lnTo>
                      <a:pt x="26" y="26"/>
                    </a:lnTo>
                    <a:lnTo>
                      <a:pt x="18" y="36"/>
                    </a:lnTo>
                    <a:lnTo>
                      <a:pt x="12" y="46"/>
                    </a:lnTo>
                    <a:lnTo>
                      <a:pt x="6" y="56"/>
                    </a:lnTo>
                    <a:lnTo>
                      <a:pt x="2" y="68"/>
                    </a:lnTo>
                    <a:lnTo>
                      <a:pt x="0" y="80"/>
                    </a:lnTo>
                    <a:lnTo>
                      <a:pt x="0" y="94"/>
                    </a:lnTo>
                    <a:lnTo>
                      <a:pt x="0" y="106"/>
                    </a:lnTo>
                    <a:lnTo>
                      <a:pt x="4" y="120"/>
                    </a:lnTo>
                    <a:lnTo>
                      <a:pt x="8" y="136"/>
                    </a:lnTo>
                    <a:lnTo>
                      <a:pt x="14" y="150"/>
                    </a:lnTo>
                    <a:lnTo>
                      <a:pt x="714" y="1538"/>
                    </a:lnTo>
                    <a:lnTo>
                      <a:pt x="722" y="1552"/>
                    </a:lnTo>
                    <a:lnTo>
                      <a:pt x="730" y="1564"/>
                    </a:lnTo>
                    <a:lnTo>
                      <a:pt x="738" y="1574"/>
                    </a:lnTo>
                    <a:lnTo>
                      <a:pt x="748" y="1582"/>
                    </a:lnTo>
                    <a:lnTo>
                      <a:pt x="758" y="1588"/>
                    </a:lnTo>
                    <a:lnTo>
                      <a:pt x="768" y="1594"/>
                    </a:lnTo>
                    <a:lnTo>
                      <a:pt x="778" y="1596"/>
                    </a:lnTo>
                    <a:lnTo>
                      <a:pt x="788" y="1598"/>
                    </a:lnTo>
                    <a:lnTo>
                      <a:pt x="800" y="1596"/>
                    </a:lnTo>
                    <a:lnTo>
                      <a:pt x="810" y="1594"/>
                    </a:lnTo>
                    <a:lnTo>
                      <a:pt x="820" y="1588"/>
                    </a:lnTo>
                    <a:lnTo>
                      <a:pt x="830" y="1582"/>
                    </a:lnTo>
                    <a:lnTo>
                      <a:pt x="838" y="1574"/>
                    </a:lnTo>
                    <a:lnTo>
                      <a:pt x="848" y="1564"/>
                    </a:lnTo>
                    <a:lnTo>
                      <a:pt x="856" y="1552"/>
                    </a:lnTo>
                    <a:lnTo>
                      <a:pt x="864" y="1538"/>
                    </a:lnTo>
                    <a:lnTo>
                      <a:pt x="1564" y="140"/>
                    </a:lnTo>
                    <a:lnTo>
                      <a:pt x="1570" y="126"/>
                    </a:lnTo>
                    <a:lnTo>
                      <a:pt x="1574" y="112"/>
                    </a:lnTo>
                    <a:lnTo>
                      <a:pt x="1578" y="98"/>
                    </a:lnTo>
                    <a:lnTo>
                      <a:pt x="1578" y="84"/>
                    </a:lnTo>
                    <a:lnTo>
                      <a:pt x="1578" y="72"/>
                    </a:lnTo>
                    <a:lnTo>
                      <a:pt x="1576" y="60"/>
                    </a:lnTo>
                    <a:lnTo>
                      <a:pt x="1572" y="50"/>
                    </a:lnTo>
                    <a:lnTo>
                      <a:pt x="1566" y="40"/>
                    </a:lnTo>
                    <a:lnTo>
                      <a:pt x="1560" y="32"/>
                    </a:lnTo>
                    <a:lnTo>
                      <a:pt x="1552" y="24"/>
                    </a:lnTo>
                    <a:lnTo>
                      <a:pt x="1542" y="16"/>
                    </a:lnTo>
                    <a:lnTo>
                      <a:pt x="1530" y="10"/>
                    </a:lnTo>
                    <a:lnTo>
                      <a:pt x="1518" y="6"/>
                    </a:lnTo>
                    <a:lnTo>
                      <a:pt x="1504" y="4"/>
                    </a:lnTo>
                    <a:lnTo>
                      <a:pt x="1490" y="0"/>
                    </a:lnTo>
                    <a:lnTo>
                      <a:pt x="1472" y="0"/>
                    </a:lnTo>
                    <a:close/>
                  </a:path>
                </a:pathLst>
              </a:custGeom>
              <a:solidFill>
                <a:srgbClr val="3C9DAD"/>
              </a:solidFill>
              <a:ln>
                <a:noFill/>
              </a:ln>
              <a:extLst>
                <a:ext uri="{91240B29-F687-4F45-9708-019B960494DF}">
                  <a14:hiddenLine xmlns:a14="http://schemas.microsoft.com/office/drawing/2010/main" w="9525">
                    <a:solidFill>
                      <a:srgbClr val="000000"/>
                    </a:solidFill>
                    <a:round/>
                    <a:headEnd/>
                    <a:tailEnd/>
                  </a14:hiddenLine>
                </a:ext>
              </a:extLst>
            </p:spPr>
            <p:txBody>
              <a:bodyPr lIns="91440" tIns="45720" rIns="91440" bIns="45720"/>
              <a:lstStyle/>
              <a:p>
                <a:endParaRPr lang="en-US" sz="2400"/>
              </a:p>
            </p:txBody>
          </p:sp>
          <p:sp>
            <p:nvSpPr>
              <p:cNvPr id="25612" name="文本框 27"/>
              <p:cNvSpPr txBox="1">
                <a:spLocks noChangeArrowheads="1"/>
              </p:cNvSpPr>
              <p:nvPr/>
            </p:nvSpPr>
            <p:spPr bwMode="auto">
              <a:xfrm>
                <a:off x="3822244" y="3214570"/>
                <a:ext cx="92498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sz="4400" dirty="0">
                    <a:solidFill>
                      <a:schemeClr val="bg1"/>
                    </a:solidFill>
                    <a:ea typeface="MS Gothic" panose="020B0609070205080204" pitchFamily="49" charset="-128"/>
                  </a:rPr>
                  <a:t>02</a:t>
                </a:r>
                <a:endParaRPr lang="en-US" altLang="en-US" sz="4400" dirty="0">
                  <a:solidFill>
                    <a:schemeClr val="bg1"/>
                  </a:solidFill>
                  <a:ea typeface="MS Gothic" panose="020B0609070205080204" pitchFamily="49" charset="-128"/>
                </a:endParaRPr>
              </a:p>
            </p:txBody>
          </p:sp>
          <p:cxnSp>
            <p:nvCxnSpPr>
              <p:cNvPr id="25614" name="直接连接符 29"/>
              <p:cNvCxnSpPr>
                <a:cxnSpLocks noChangeShapeType="1"/>
              </p:cNvCxnSpPr>
              <p:nvPr/>
            </p:nvCxnSpPr>
            <p:spPr bwMode="auto">
              <a:xfrm>
                <a:off x="3915163" y="3932148"/>
                <a:ext cx="1535848" cy="135"/>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
            <p:nvSpPr>
              <p:cNvPr id="25619" name="文本框 83"/>
              <p:cNvSpPr txBox="1">
                <a:spLocks noChangeArrowheads="1"/>
              </p:cNvSpPr>
              <p:nvPr/>
            </p:nvSpPr>
            <p:spPr bwMode="auto">
              <a:xfrm>
                <a:off x="4604832" y="4133851"/>
                <a:ext cx="184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51276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51276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51276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51276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defTabSz="914400">
                  <a:lnSpc>
                    <a:spcPct val="100000"/>
                  </a:lnSpc>
                  <a:spcBef>
                    <a:spcPts val="0"/>
                  </a:spcBef>
                  <a:buNone/>
                  <a:defRPr/>
                </a:pPr>
                <a:endParaRPr lang="en-US" sz="1800" b="1"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pic>
          <p:nvPicPr>
            <p:cNvPr id="51" name="Picture 24" descr="E:\Eric Suchiang FD\Icons\Metro Icon\Metro icons ALL WHITE\cctv.pn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733310" y="3056003"/>
              <a:ext cx="1153927" cy="636466"/>
            </a:xfrm>
            <a:prstGeom prst="rect">
              <a:avLst/>
            </a:prstGeom>
            <a:noFill/>
            <a:extLst>
              <a:ext uri="{909E8E84-426E-40DD-AFC4-6F175D3DCCD1}">
                <a14:hiddenFill xmlns:a14="http://schemas.microsoft.com/office/drawing/2010/main">
                  <a:solidFill>
                    <a:srgbClr val="FFFFFF"/>
                  </a:solidFill>
                </a14:hiddenFill>
              </a:ext>
            </a:extLst>
          </p:spPr>
        </p:pic>
        <p:sp>
          <p:nvSpPr>
            <p:cNvPr id="52" name="文本框 83"/>
            <p:cNvSpPr txBox="1">
              <a:spLocks noChangeArrowheads="1"/>
            </p:cNvSpPr>
            <p:nvPr/>
          </p:nvSpPr>
          <p:spPr bwMode="auto">
            <a:xfrm>
              <a:off x="3735646" y="4040115"/>
              <a:ext cx="2406650" cy="49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51276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51276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51276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51276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defTabSz="914400">
                <a:lnSpc>
                  <a:spcPct val="100000"/>
                </a:lnSpc>
                <a:spcBef>
                  <a:spcPts val="0"/>
                </a:spcBef>
                <a:buNone/>
                <a:defRPr/>
              </a:pPr>
              <a:r>
                <a:rPr lang="zh-CN" altLang="en-US" sz="3600" b="1"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监控</a:t>
              </a:r>
              <a:endParaRPr lang="en-US" sz="3600" b="1"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sp>
        <p:nvSpPr>
          <p:cNvPr id="62" name="燕尾形 9"/>
          <p:cNvSpPr>
            <a:spLocks noChangeArrowheads="1"/>
          </p:cNvSpPr>
          <p:nvPr/>
        </p:nvSpPr>
        <p:spPr bwMode="auto">
          <a:xfrm>
            <a:off x="1572865" y="1746449"/>
            <a:ext cx="266111" cy="268547"/>
          </a:xfrm>
          <a:prstGeom prst="chevron">
            <a:avLst>
              <a:gd name="adj" fmla="val 50000"/>
            </a:avLst>
          </a:prstGeom>
          <a:solidFill>
            <a:srgbClr val="E6E5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p>
        </p:txBody>
      </p:sp>
      <p:grpSp>
        <p:nvGrpSpPr>
          <p:cNvPr id="63" name="Group 62"/>
          <p:cNvGrpSpPr/>
          <p:nvPr/>
        </p:nvGrpSpPr>
        <p:grpSpPr>
          <a:xfrm>
            <a:off x="0" y="168674"/>
            <a:ext cx="5077941" cy="1342400"/>
            <a:chOff x="-4201" y="253332"/>
            <a:chExt cx="5077941" cy="1342400"/>
          </a:xfrm>
        </p:grpSpPr>
        <p:grpSp>
          <p:nvGrpSpPr>
            <p:cNvPr id="64" name="组合 6"/>
            <p:cNvGrpSpPr>
              <a:grpSpLocks/>
            </p:cNvGrpSpPr>
            <p:nvPr/>
          </p:nvGrpSpPr>
          <p:grpSpPr bwMode="auto">
            <a:xfrm>
              <a:off x="-4201" y="347820"/>
              <a:ext cx="2088789" cy="1247912"/>
              <a:chOff x="-2138" y="-16254"/>
              <a:chExt cx="1062993" cy="676038"/>
            </a:xfrm>
          </p:grpSpPr>
          <p:sp>
            <p:nvSpPr>
              <p:cNvPr id="66" name="矩形 7"/>
              <p:cNvSpPr>
                <a:spLocks noChangeArrowheads="1"/>
              </p:cNvSpPr>
              <p:nvPr/>
            </p:nvSpPr>
            <p:spPr bwMode="auto">
              <a:xfrm rot="5400000">
                <a:off x="239047" y="-88927"/>
                <a:ext cx="168118" cy="650488"/>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67" name="矩形 8"/>
              <p:cNvSpPr>
                <a:spLocks noChangeArrowheads="1"/>
              </p:cNvSpPr>
              <p:nvPr/>
            </p:nvSpPr>
            <p:spPr bwMode="auto">
              <a:xfrm rot="5400000">
                <a:off x="241185" y="87122"/>
                <a:ext cx="168118" cy="650488"/>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68" name="矩形 9"/>
              <p:cNvSpPr>
                <a:spLocks noChangeArrowheads="1"/>
              </p:cNvSpPr>
              <p:nvPr/>
            </p:nvSpPr>
            <p:spPr bwMode="auto">
              <a:xfrm rot="5400000">
                <a:off x="241185" y="250481"/>
                <a:ext cx="168118" cy="650488"/>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grpSp>
            <p:nvGrpSpPr>
              <p:cNvPr id="69" name="组合 10"/>
              <p:cNvGrpSpPr>
                <a:grpSpLocks/>
              </p:cNvGrpSpPr>
              <p:nvPr userDrawn="1"/>
            </p:nvGrpSpPr>
            <p:grpSpPr bwMode="auto">
              <a:xfrm>
                <a:off x="-2137" y="-16254"/>
                <a:ext cx="1062992" cy="168118"/>
                <a:chOff x="-2139" y="-180248"/>
                <a:chExt cx="1062992" cy="168118"/>
              </a:xfrm>
            </p:grpSpPr>
            <p:sp>
              <p:nvSpPr>
                <p:cNvPr id="70" name="矩形 11"/>
                <p:cNvSpPr>
                  <a:spLocks noChangeArrowheads="1"/>
                </p:cNvSpPr>
                <p:nvPr/>
              </p:nvSpPr>
              <p:spPr bwMode="auto">
                <a:xfrm rot="5400000">
                  <a:off x="445298" y="-627685"/>
                  <a:ext cx="168118" cy="1062992"/>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71" name="燕尾形 12"/>
                <p:cNvSpPr>
                  <a:spLocks noChangeArrowheads="1"/>
                </p:cNvSpPr>
                <p:nvPr/>
              </p:nvSpPr>
              <p:spPr bwMode="auto">
                <a:xfrm>
                  <a:off x="835732" y="-166767"/>
                  <a:ext cx="131685" cy="141155"/>
                </a:xfrm>
                <a:prstGeom prst="chevron">
                  <a:avLst>
                    <a:gd name="adj" fmla="val 50000"/>
                  </a:avLst>
                </a:prstGeom>
                <a:solidFill>
                  <a:srgbClr val="E6E5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p>
              </p:txBody>
            </p:sp>
          </p:grpSp>
        </p:grpSp>
        <p:sp>
          <p:nvSpPr>
            <p:cNvPr id="65" name="矩形 15"/>
            <p:cNvSpPr>
              <a:spLocks noChangeArrowheads="1"/>
            </p:cNvSpPr>
            <p:nvPr/>
          </p:nvSpPr>
          <p:spPr bwMode="auto">
            <a:xfrm>
              <a:off x="2300378" y="253332"/>
              <a:ext cx="2773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spTree>
    <p:extLst>
      <p:ext uri="{BB962C8B-B14F-4D97-AF65-F5344CB8AC3E}">
        <p14:creationId xmlns:p14="http://schemas.microsoft.com/office/powerpoint/2010/main" val="316595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33600" y="304800"/>
            <a:ext cx="8115300" cy="1015663"/>
          </a:xfrm>
          <a:prstGeom prst="rect">
            <a:avLst/>
          </a:prstGeom>
          <a:noFill/>
        </p:spPr>
        <p:txBody>
          <a:bodyPr wrap="square" rtlCol="0">
            <a:spAutoFit/>
          </a:bodyPr>
          <a:lstStyle/>
          <a:p>
            <a:r>
              <a:rPr lang="en-US" sz="6000" dirty="0"/>
              <a:t>Cobra-E	,Test</a:t>
            </a:r>
          </a:p>
        </p:txBody>
      </p:sp>
      <p:pic>
        <p:nvPicPr>
          <p:cNvPr id="6" name="Picture 5"/>
          <p:cNvPicPr>
            <a:picLocks noChangeAspect="1"/>
          </p:cNvPicPr>
          <p:nvPr/>
        </p:nvPicPr>
        <p:blipFill>
          <a:blip r:embed="rId3"/>
          <a:stretch>
            <a:fillRect/>
          </a:stretch>
        </p:blipFill>
        <p:spPr>
          <a:xfrm>
            <a:off x="1146401" y="1507647"/>
            <a:ext cx="5465607" cy="4094163"/>
          </a:xfrm>
          <a:prstGeom prst="rect">
            <a:avLst/>
          </a:prstGeom>
        </p:spPr>
      </p:pic>
      <p:pic>
        <p:nvPicPr>
          <p:cNvPr id="9" name="Picture 8"/>
          <p:cNvPicPr>
            <a:picLocks noChangeAspect="1"/>
          </p:cNvPicPr>
          <p:nvPr/>
        </p:nvPicPr>
        <p:blipFill>
          <a:blip r:embed="rId4"/>
          <a:stretch>
            <a:fillRect/>
          </a:stretch>
        </p:blipFill>
        <p:spPr>
          <a:xfrm>
            <a:off x="7675407" y="1510963"/>
            <a:ext cx="2990850" cy="5029200"/>
          </a:xfrm>
          <a:prstGeom prst="rect">
            <a:avLst/>
          </a:prstGeom>
        </p:spPr>
      </p:pic>
    </p:spTree>
    <p:extLst>
      <p:ext uri="{BB962C8B-B14F-4D97-AF65-F5344CB8AC3E}">
        <p14:creationId xmlns:p14="http://schemas.microsoft.com/office/powerpoint/2010/main" val="31945958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8750" y="958127"/>
            <a:ext cx="5368881" cy="5006255"/>
          </a:xfrm>
          <a:prstGeom prst="rect">
            <a:avLst/>
          </a:prstGeom>
        </p:spPr>
      </p:pic>
      <p:pic>
        <p:nvPicPr>
          <p:cNvPr id="5" name="Picture 4"/>
          <p:cNvPicPr>
            <a:picLocks noChangeAspect="1"/>
          </p:cNvPicPr>
          <p:nvPr/>
        </p:nvPicPr>
        <p:blipFill>
          <a:blip r:embed="rId3"/>
          <a:stretch>
            <a:fillRect/>
          </a:stretch>
        </p:blipFill>
        <p:spPr>
          <a:xfrm>
            <a:off x="2609734" y="958127"/>
            <a:ext cx="6315793" cy="5006255"/>
          </a:xfrm>
          <a:prstGeom prst="rect">
            <a:avLst/>
          </a:prstGeom>
        </p:spPr>
      </p:pic>
      <p:sp>
        <p:nvSpPr>
          <p:cNvPr id="6" name="TextBox 5"/>
          <p:cNvSpPr txBox="1"/>
          <p:nvPr/>
        </p:nvSpPr>
        <p:spPr>
          <a:xfrm>
            <a:off x="3954780" y="1336813"/>
            <a:ext cx="929640" cy="369332"/>
          </a:xfrm>
          <a:prstGeom prst="rect">
            <a:avLst/>
          </a:prstGeom>
          <a:noFill/>
          <a:ln w="76200">
            <a:solidFill>
              <a:srgbClr val="FF0000"/>
            </a:solidFill>
          </a:ln>
        </p:spPr>
        <p:txBody>
          <a:bodyPr wrap="square" rtlCol="0">
            <a:spAutoFit/>
          </a:bodyPr>
          <a:lstStyle/>
          <a:p>
            <a:endParaRPr lang="en-US" dirty="0"/>
          </a:p>
        </p:txBody>
      </p:sp>
      <p:sp>
        <p:nvSpPr>
          <p:cNvPr id="7" name="TextBox 6"/>
          <p:cNvSpPr txBox="1"/>
          <p:nvPr/>
        </p:nvSpPr>
        <p:spPr>
          <a:xfrm>
            <a:off x="7688580" y="1706145"/>
            <a:ext cx="929640" cy="369332"/>
          </a:xfrm>
          <a:prstGeom prst="rect">
            <a:avLst/>
          </a:prstGeom>
          <a:noFill/>
          <a:ln w="76200">
            <a:solidFill>
              <a:srgbClr val="FF0000"/>
            </a:solidFill>
          </a:ln>
        </p:spPr>
        <p:txBody>
          <a:bodyPr wrap="square" rtlCol="0">
            <a:spAutoFit/>
          </a:bodyPr>
          <a:lstStyle/>
          <a:p>
            <a:endParaRPr lang="en-US" dirty="0"/>
          </a:p>
        </p:txBody>
      </p:sp>
      <p:pic>
        <p:nvPicPr>
          <p:cNvPr id="8" name="Picture 7"/>
          <p:cNvPicPr>
            <a:picLocks noChangeAspect="1"/>
          </p:cNvPicPr>
          <p:nvPr/>
        </p:nvPicPr>
        <p:blipFill>
          <a:blip r:embed="rId4"/>
          <a:stretch>
            <a:fillRect/>
          </a:stretch>
        </p:blipFill>
        <p:spPr>
          <a:xfrm>
            <a:off x="4637001" y="958127"/>
            <a:ext cx="6683227" cy="5006255"/>
          </a:xfrm>
          <a:prstGeom prst="rect">
            <a:avLst/>
          </a:prstGeom>
        </p:spPr>
      </p:pic>
    </p:spTree>
    <p:extLst>
      <p:ext uri="{BB962C8B-B14F-4D97-AF65-F5344CB8AC3E}">
        <p14:creationId xmlns:p14="http://schemas.microsoft.com/office/powerpoint/2010/main" val="424798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26"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290">
                                          <p:stCondLst>
                                            <p:cond delay="0"/>
                                          </p:stCondLst>
                                        </p:cTn>
                                        <p:tgtEl>
                                          <p:spTgt spid="5"/>
                                        </p:tgtEl>
                                      </p:cBhvr>
                                    </p:animEffect>
                                    <p:anim calcmode="lin" valueType="num">
                                      <p:cBhvr>
                                        <p:cTn id="23" dur="911"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4" dur="332"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5" dur="332" tmFilter="0, 0; 0.125,0.2665; 0.25,0.4; 0.375,0.465; 0.5,0.5;  0.625,0.535; 0.75,0.6; 0.875,0.7335; 1,1">
                                          <p:stCondLst>
                                            <p:cond delay="332"/>
                                          </p:stCondLst>
                                        </p:cTn>
                                        <p:tgtEl>
                                          <p:spTgt spid="5"/>
                                        </p:tgtEl>
                                        <p:attrNameLst>
                                          <p:attrName>ppt_y</p:attrName>
                                        </p:attrNameLst>
                                      </p:cBhvr>
                                      <p:tavLst>
                                        <p:tav tm="0" fmla="#ppt_y-sin(pi*$)/9">
                                          <p:val>
                                            <p:fltVal val="0"/>
                                          </p:val>
                                        </p:tav>
                                        <p:tav tm="100000">
                                          <p:val>
                                            <p:fltVal val="1"/>
                                          </p:val>
                                        </p:tav>
                                      </p:tavLst>
                                    </p:anim>
                                    <p:anim calcmode="lin" valueType="num">
                                      <p:cBhvr>
                                        <p:cTn id="26" dur="166" tmFilter="0, 0; 0.125,0.2665; 0.25,0.4; 0.375,0.465; 0.5,0.5;  0.625,0.535; 0.75,0.6; 0.875,0.7335; 1,1">
                                          <p:stCondLst>
                                            <p:cond delay="662"/>
                                          </p:stCondLst>
                                        </p:cTn>
                                        <p:tgtEl>
                                          <p:spTgt spid="5"/>
                                        </p:tgtEl>
                                        <p:attrNameLst>
                                          <p:attrName>ppt_y</p:attrName>
                                        </p:attrNameLst>
                                      </p:cBhvr>
                                      <p:tavLst>
                                        <p:tav tm="0" fmla="#ppt_y-sin(pi*$)/27">
                                          <p:val>
                                            <p:fltVal val="0"/>
                                          </p:val>
                                        </p:tav>
                                        <p:tav tm="100000">
                                          <p:val>
                                            <p:fltVal val="1"/>
                                          </p:val>
                                        </p:tav>
                                      </p:tavLst>
                                    </p:anim>
                                    <p:anim calcmode="lin" valueType="num">
                                      <p:cBhvr>
                                        <p:cTn id="27" dur="82" tmFilter="0, 0; 0.125,0.2665; 0.25,0.4; 0.375,0.465; 0.5,0.5;  0.625,0.535; 0.75,0.6; 0.875,0.7335; 1,1">
                                          <p:stCondLst>
                                            <p:cond delay="828"/>
                                          </p:stCondLst>
                                        </p:cTn>
                                        <p:tgtEl>
                                          <p:spTgt spid="5"/>
                                        </p:tgtEl>
                                        <p:attrNameLst>
                                          <p:attrName>ppt_y</p:attrName>
                                        </p:attrNameLst>
                                      </p:cBhvr>
                                      <p:tavLst>
                                        <p:tav tm="0" fmla="#ppt_y-sin(pi*$)/81">
                                          <p:val>
                                            <p:fltVal val="0"/>
                                          </p:val>
                                        </p:tav>
                                        <p:tav tm="100000">
                                          <p:val>
                                            <p:fltVal val="1"/>
                                          </p:val>
                                        </p:tav>
                                      </p:tavLst>
                                    </p:anim>
                                    <p:animScale>
                                      <p:cBhvr>
                                        <p:cTn id="28" dur="13">
                                          <p:stCondLst>
                                            <p:cond delay="325"/>
                                          </p:stCondLst>
                                        </p:cTn>
                                        <p:tgtEl>
                                          <p:spTgt spid="5"/>
                                        </p:tgtEl>
                                      </p:cBhvr>
                                      <p:to x="100000" y="60000"/>
                                    </p:animScale>
                                    <p:animScale>
                                      <p:cBhvr>
                                        <p:cTn id="29" dur="83" decel="50000">
                                          <p:stCondLst>
                                            <p:cond delay="338"/>
                                          </p:stCondLst>
                                        </p:cTn>
                                        <p:tgtEl>
                                          <p:spTgt spid="5"/>
                                        </p:tgtEl>
                                      </p:cBhvr>
                                      <p:to x="100000" y="100000"/>
                                    </p:animScale>
                                    <p:animScale>
                                      <p:cBhvr>
                                        <p:cTn id="30" dur="13">
                                          <p:stCondLst>
                                            <p:cond delay="656"/>
                                          </p:stCondLst>
                                        </p:cTn>
                                        <p:tgtEl>
                                          <p:spTgt spid="5"/>
                                        </p:tgtEl>
                                      </p:cBhvr>
                                      <p:to x="100000" y="80000"/>
                                    </p:animScale>
                                    <p:animScale>
                                      <p:cBhvr>
                                        <p:cTn id="31" dur="83" decel="50000">
                                          <p:stCondLst>
                                            <p:cond delay="669"/>
                                          </p:stCondLst>
                                        </p:cTn>
                                        <p:tgtEl>
                                          <p:spTgt spid="5"/>
                                        </p:tgtEl>
                                      </p:cBhvr>
                                      <p:to x="100000" y="100000"/>
                                    </p:animScale>
                                    <p:animScale>
                                      <p:cBhvr>
                                        <p:cTn id="32" dur="13">
                                          <p:stCondLst>
                                            <p:cond delay="821"/>
                                          </p:stCondLst>
                                        </p:cTn>
                                        <p:tgtEl>
                                          <p:spTgt spid="5"/>
                                        </p:tgtEl>
                                      </p:cBhvr>
                                      <p:to x="100000" y="90000"/>
                                    </p:animScale>
                                    <p:animScale>
                                      <p:cBhvr>
                                        <p:cTn id="33" dur="83" decel="50000">
                                          <p:stCondLst>
                                            <p:cond delay="834"/>
                                          </p:stCondLst>
                                        </p:cTn>
                                        <p:tgtEl>
                                          <p:spTgt spid="5"/>
                                        </p:tgtEl>
                                      </p:cBhvr>
                                      <p:to x="100000" y="100000"/>
                                    </p:animScale>
                                    <p:animScale>
                                      <p:cBhvr>
                                        <p:cTn id="34" dur="13">
                                          <p:stCondLst>
                                            <p:cond delay="904"/>
                                          </p:stCondLst>
                                        </p:cTn>
                                        <p:tgtEl>
                                          <p:spTgt spid="5"/>
                                        </p:tgtEl>
                                      </p:cBhvr>
                                      <p:to x="100000" y="95000"/>
                                    </p:animScale>
                                    <p:animScale>
                                      <p:cBhvr>
                                        <p:cTn id="35" dur="83" decel="50000">
                                          <p:stCondLst>
                                            <p:cond delay="917"/>
                                          </p:stCondLst>
                                        </p:cTn>
                                        <p:tgtEl>
                                          <p:spTgt spid="5"/>
                                        </p:tgtEl>
                                      </p:cBhvr>
                                      <p:to x="100000" y="100000"/>
                                    </p:animScale>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left)">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7"/>
                                        </p:tgtEl>
                                      </p:cBhvr>
                                    </p:animEffect>
                                    <p:set>
                                      <p:cBhvr>
                                        <p:cTn id="45" dur="1" fill="hold">
                                          <p:stCondLst>
                                            <p:cond delay="499"/>
                                          </p:stCondLst>
                                        </p:cTn>
                                        <p:tgtEl>
                                          <p:spTgt spid="7"/>
                                        </p:tgtEl>
                                        <p:attrNameLst>
                                          <p:attrName>style.visibility</p:attrName>
                                        </p:attrNameLst>
                                      </p:cBhvr>
                                      <p:to>
                                        <p:strVal val="hidden"/>
                                      </p:to>
                                    </p:set>
                                  </p:childTnLst>
                                </p:cTn>
                              </p:par>
                              <p:par>
                                <p:cTn id="46" presetID="26" presetClass="entr" presetSubtype="0" fill="hold"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down)">
                                      <p:cBhvr>
                                        <p:cTn id="48" dur="290">
                                          <p:stCondLst>
                                            <p:cond delay="0"/>
                                          </p:stCondLst>
                                        </p:cTn>
                                        <p:tgtEl>
                                          <p:spTgt spid="8"/>
                                        </p:tgtEl>
                                      </p:cBhvr>
                                    </p:animEffect>
                                    <p:anim calcmode="lin" valueType="num">
                                      <p:cBhvr>
                                        <p:cTn id="49"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50"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51"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52"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53"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54" dur="13">
                                          <p:stCondLst>
                                            <p:cond delay="325"/>
                                          </p:stCondLst>
                                        </p:cTn>
                                        <p:tgtEl>
                                          <p:spTgt spid="8"/>
                                        </p:tgtEl>
                                      </p:cBhvr>
                                      <p:to x="100000" y="60000"/>
                                    </p:animScale>
                                    <p:animScale>
                                      <p:cBhvr>
                                        <p:cTn id="55" dur="83" decel="50000">
                                          <p:stCondLst>
                                            <p:cond delay="338"/>
                                          </p:stCondLst>
                                        </p:cTn>
                                        <p:tgtEl>
                                          <p:spTgt spid="8"/>
                                        </p:tgtEl>
                                      </p:cBhvr>
                                      <p:to x="100000" y="100000"/>
                                    </p:animScale>
                                    <p:animScale>
                                      <p:cBhvr>
                                        <p:cTn id="56" dur="13">
                                          <p:stCondLst>
                                            <p:cond delay="656"/>
                                          </p:stCondLst>
                                        </p:cTn>
                                        <p:tgtEl>
                                          <p:spTgt spid="8"/>
                                        </p:tgtEl>
                                      </p:cBhvr>
                                      <p:to x="100000" y="80000"/>
                                    </p:animScale>
                                    <p:animScale>
                                      <p:cBhvr>
                                        <p:cTn id="57" dur="83" decel="50000">
                                          <p:stCondLst>
                                            <p:cond delay="669"/>
                                          </p:stCondLst>
                                        </p:cTn>
                                        <p:tgtEl>
                                          <p:spTgt spid="8"/>
                                        </p:tgtEl>
                                      </p:cBhvr>
                                      <p:to x="100000" y="100000"/>
                                    </p:animScale>
                                    <p:animScale>
                                      <p:cBhvr>
                                        <p:cTn id="58" dur="13">
                                          <p:stCondLst>
                                            <p:cond delay="821"/>
                                          </p:stCondLst>
                                        </p:cTn>
                                        <p:tgtEl>
                                          <p:spTgt spid="8"/>
                                        </p:tgtEl>
                                      </p:cBhvr>
                                      <p:to x="100000" y="90000"/>
                                    </p:animScale>
                                    <p:animScale>
                                      <p:cBhvr>
                                        <p:cTn id="59" dur="83" decel="50000">
                                          <p:stCondLst>
                                            <p:cond delay="834"/>
                                          </p:stCondLst>
                                        </p:cTn>
                                        <p:tgtEl>
                                          <p:spTgt spid="8"/>
                                        </p:tgtEl>
                                      </p:cBhvr>
                                      <p:to x="100000" y="100000"/>
                                    </p:animScale>
                                    <p:animScale>
                                      <p:cBhvr>
                                        <p:cTn id="60" dur="13">
                                          <p:stCondLst>
                                            <p:cond delay="904"/>
                                          </p:stCondLst>
                                        </p:cTn>
                                        <p:tgtEl>
                                          <p:spTgt spid="8"/>
                                        </p:tgtEl>
                                      </p:cBhvr>
                                      <p:to x="100000" y="95000"/>
                                    </p:animScale>
                                    <p:animScale>
                                      <p:cBhvr>
                                        <p:cTn id="61" dur="83" decel="50000">
                                          <p:stCondLst>
                                            <p:cond delay="917"/>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extLst>
              <p:ext uri="{D42A27DB-BD31-4B8C-83A1-F6EECF244321}">
                <p14:modId xmlns:p14="http://schemas.microsoft.com/office/powerpoint/2010/main" val="3076825939"/>
              </p:ext>
            </p:extLst>
          </p:nvPr>
        </p:nvGraphicFramePr>
        <p:xfrm>
          <a:off x="232466" y="1930400"/>
          <a:ext cx="11798300" cy="3230563"/>
        </p:xfrm>
        <a:graphic>
          <a:graphicData uri="http://schemas.openxmlformats.org/presentationml/2006/ole">
            <mc:AlternateContent xmlns:mc="http://schemas.openxmlformats.org/markup-compatibility/2006">
              <mc:Choice xmlns:v="urn:schemas-microsoft-com:vml" Requires="v">
                <p:oleObj spid="_x0000_s21967" name="Worksheet" r:id="rId5" imgW="6819820" imgH="1866980" progId="Excel.Sheet.8">
                  <p:embed/>
                </p:oleObj>
              </mc:Choice>
              <mc:Fallback>
                <p:oleObj name="Worksheet" r:id="rId5" imgW="6819820" imgH="1866980" progId="Excel.Sheet.8">
                  <p:embed/>
                  <p:pic>
                    <p:nvPicPr>
                      <p:cNvPr id="0" name=""/>
                      <p:cNvPicPr/>
                      <p:nvPr/>
                    </p:nvPicPr>
                    <p:blipFill>
                      <a:blip r:embed="rId6"/>
                      <a:stretch>
                        <a:fillRect/>
                      </a:stretch>
                    </p:blipFill>
                    <p:spPr>
                      <a:xfrm>
                        <a:off x="232466" y="1930400"/>
                        <a:ext cx="11798300" cy="3230563"/>
                      </a:xfrm>
                      <a:prstGeom prst="rect">
                        <a:avLst/>
                      </a:prstGeom>
                    </p:spPr>
                  </p:pic>
                </p:oleObj>
              </mc:Fallback>
            </mc:AlternateContent>
          </a:graphicData>
        </a:graphic>
      </p:graphicFrame>
      <p:pic>
        <p:nvPicPr>
          <p:cNvPr id="3" name="Picture 2"/>
          <p:cNvPicPr>
            <a:picLocks noChangeAspect="1"/>
          </p:cNvPicPr>
          <p:nvPr/>
        </p:nvPicPr>
        <p:blipFill>
          <a:blip r:embed="rId7"/>
          <a:stretch>
            <a:fillRect/>
          </a:stretch>
        </p:blipFill>
        <p:spPr>
          <a:xfrm>
            <a:off x="2308451" y="463550"/>
            <a:ext cx="6934263" cy="5194300"/>
          </a:xfrm>
          <a:prstGeom prst="rect">
            <a:avLst/>
          </a:prstGeom>
        </p:spPr>
      </p:pic>
    </p:spTree>
    <p:extLst>
      <p:ext uri="{BB962C8B-B14F-4D97-AF65-F5344CB8AC3E}">
        <p14:creationId xmlns:p14="http://schemas.microsoft.com/office/powerpoint/2010/main" val="422184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8"/>
                                        </p:tgtEl>
                                      </p:cBhvr>
                                    </p:animEffect>
                                    <p:set>
                                      <p:cBhvr>
                                        <p:cTn id="14" dur="1" fill="hold">
                                          <p:stCondLst>
                                            <p:cond delay="499"/>
                                          </p:stCondLst>
                                        </p:cTn>
                                        <p:tgtEl>
                                          <p:spTgt spid="8"/>
                                        </p:tgtEl>
                                        <p:attrNameLst>
                                          <p:attrName>style.visibility</p:attrName>
                                        </p:attrNameLst>
                                      </p:cBhvr>
                                      <p:to>
                                        <p:strVal val="hidden"/>
                                      </p:to>
                                    </p:set>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20"/>
          <p:cNvPicPr>
            <a:picLocks noChangeAspect="1"/>
          </p:cNvPicPr>
          <p:nvPr/>
        </p:nvPicPr>
        <p:blipFill rotWithShape="1">
          <a:blip r:embed="rId3">
            <a:extLst>
              <a:ext uri="{28A0092B-C50C-407E-A947-70E740481C1C}">
                <a14:useLocalDpi xmlns:a14="http://schemas.microsoft.com/office/drawing/2010/main" val="0"/>
              </a:ext>
            </a:extLst>
          </a:blip>
          <a:srcRect r="636" b="10454"/>
          <a:stretch/>
        </p:blipFill>
        <p:spPr>
          <a:xfrm>
            <a:off x="1093345" y="1942442"/>
            <a:ext cx="4962198" cy="3239538"/>
          </a:xfrm>
          <a:prstGeom prst="rect">
            <a:avLst/>
          </a:prstGeom>
        </p:spPr>
      </p:pic>
      <p:sp>
        <p:nvSpPr>
          <p:cNvPr id="5" name="TextBox 4"/>
          <p:cNvSpPr txBox="1"/>
          <p:nvPr/>
        </p:nvSpPr>
        <p:spPr>
          <a:xfrm>
            <a:off x="2857500" y="292100"/>
            <a:ext cx="5016500" cy="369332"/>
          </a:xfrm>
          <a:prstGeom prst="rect">
            <a:avLst/>
          </a:prstGeom>
          <a:noFill/>
        </p:spPr>
        <p:txBody>
          <a:bodyPr wrap="square" rtlCol="0">
            <a:spAutoFit/>
          </a:bodyPr>
          <a:lstStyle/>
          <a:p>
            <a:r>
              <a:rPr lang="zh-CN" altLang="en-US" dirty="0" smtClean="0"/>
              <a:t>成果</a:t>
            </a:r>
            <a:endParaRPr lang="en-US" dirty="0"/>
          </a:p>
        </p:txBody>
      </p:sp>
    </p:spTree>
    <p:extLst>
      <p:ext uri="{BB962C8B-B14F-4D97-AF65-F5344CB8AC3E}">
        <p14:creationId xmlns:p14="http://schemas.microsoft.com/office/powerpoint/2010/main" val="42601864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3"/>
          <p:cNvGraphicFramePr>
            <a:graphicFrameLocks noChangeAspect="1"/>
          </p:cNvGraphicFramePr>
          <p:nvPr>
            <p:extLst>
              <p:ext uri="{D42A27DB-BD31-4B8C-83A1-F6EECF244321}">
                <p14:modId xmlns:p14="http://schemas.microsoft.com/office/powerpoint/2010/main" val="3521384567"/>
              </p:ext>
            </p:extLst>
          </p:nvPr>
        </p:nvGraphicFramePr>
        <p:xfrm>
          <a:off x="408513" y="1461002"/>
          <a:ext cx="5127764" cy="3845823"/>
        </p:xfrm>
        <a:graphic>
          <a:graphicData uri="http://schemas.openxmlformats.org/presentationml/2006/ole">
            <mc:AlternateContent xmlns:mc="http://schemas.openxmlformats.org/markup-compatibility/2006">
              <mc:Choice xmlns:v="urn:schemas-microsoft-com:vml" Requires="v">
                <p:oleObj spid="_x0000_s23561" name="Photo Editor Photo" r:id="rId3" imgW="9752381" imgH="7314286" progId="MSPhotoEd.3">
                  <p:embed/>
                </p:oleObj>
              </mc:Choice>
              <mc:Fallback>
                <p:oleObj name="Photo Editor Photo" r:id="rId3" imgW="9752381" imgH="7314286"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513" y="1461002"/>
                        <a:ext cx="5127764" cy="3845823"/>
                      </a:xfrm>
                      <a:prstGeom prst="rect">
                        <a:avLst/>
                      </a:prstGeom>
                      <a:noFill/>
                      <a:ln w="38100">
                        <a:noFill/>
                        <a:miter lim="800000"/>
                        <a:headEnd/>
                        <a:tailEnd/>
                      </a:ln>
                      <a:effectLst/>
                    </p:spPr>
                  </p:pic>
                </p:oleObj>
              </mc:Fallback>
            </mc:AlternateContent>
          </a:graphicData>
        </a:graphic>
      </p:graphicFrame>
      <p:pic>
        <p:nvPicPr>
          <p:cNvPr id="3" name="Picture 2"/>
          <p:cNvPicPr>
            <a:picLocks noChangeAspect="1" noChangeArrowheads="1"/>
          </p:cNvPicPr>
          <p:nvPr/>
        </p:nvPicPr>
        <p:blipFill>
          <a:blip r:embed="rId5">
            <a:extLst>
              <a:ext uri="{28A0092B-C50C-407E-A947-70E740481C1C}">
                <a14:useLocalDpi xmlns:a14="http://schemas.microsoft.com/office/drawing/2010/main" val="0"/>
              </a:ext>
            </a:extLst>
          </a:blip>
          <a:srcRect l="3223" t="8073" r="2930" b="42058"/>
          <a:stretch>
            <a:fillRect/>
          </a:stretch>
        </p:blipFill>
        <p:spPr bwMode="auto">
          <a:xfrm>
            <a:off x="5735783" y="1499869"/>
            <a:ext cx="6334803" cy="366834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4735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800" y="1385236"/>
            <a:ext cx="6014720" cy="428047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7551" y="467360"/>
            <a:ext cx="3596641" cy="248189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8511" y="3896198"/>
            <a:ext cx="3596641" cy="2481899"/>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750" y="3896197"/>
            <a:ext cx="3580209" cy="2481899"/>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4750" y="470836"/>
            <a:ext cx="3576269" cy="2583500"/>
          </a:xfrm>
          <a:prstGeom prst="rect">
            <a:avLst/>
          </a:prstGeom>
        </p:spPr>
      </p:pic>
    </p:spTree>
    <p:extLst>
      <p:ext uri="{BB962C8B-B14F-4D97-AF65-F5344CB8AC3E}">
        <p14:creationId xmlns:p14="http://schemas.microsoft.com/office/powerpoint/2010/main" val="331404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nodeType="clickEffect">
                                  <p:stCondLst>
                                    <p:cond delay="0"/>
                                  </p:stCondLst>
                                  <p:childTnLst>
                                    <p:animScale>
                                      <p:cBhvr>
                                        <p:cTn id="13" dur="1000" fill="hold"/>
                                        <p:tgtEl>
                                          <p:spTgt spid="2"/>
                                        </p:tgtEl>
                                      </p:cBhvr>
                                      <p:by x="50000" y="50000"/>
                                    </p:animScale>
                                  </p:childTnLst>
                                </p:cTn>
                              </p:par>
                              <p:par>
                                <p:cTn id="14" presetID="42"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42"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par>
                          <p:cTn id="25" fill="hold">
                            <p:stCondLst>
                              <p:cond delay="2000"/>
                            </p:stCondLst>
                            <p:childTnLst>
                              <p:par>
                                <p:cTn id="26" presetID="42"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par>
                          <p:cTn id="31" fill="hold">
                            <p:stCondLst>
                              <p:cond delay="3000"/>
                            </p:stCondLst>
                            <p:childTnLst>
                              <p:par>
                                <p:cTn id="32" presetID="42" presetClass="entr" presetSubtype="0"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3329" y="0"/>
            <a:ext cx="6165342" cy="6858000"/>
          </a:xfrm>
          <a:prstGeom prst="rect">
            <a:avLst/>
          </a:prstGeom>
        </p:spPr>
      </p:pic>
    </p:spTree>
    <p:extLst>
      <p:ext uri="{BB962C8B-B14F-4D97-AF65-F5344CB8AC3E}">
        <p14:creationId xmlns:p14="http://schemas.microsoft.com/office/powerpoint/2010/main" val="4210274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955" y="1843"/>
            <a:ext cx="13002407" cy="6830757"/>
          </a:xfrm>
        </p:spPr>
      </p:pic>
    </p:spTree>
    <p:extLst>
      <p:ext uri="{BB962C8B-B14F-4D97-AF65-F5344CB8AC3E}">
        <p14:creationId xmlns:p14="http://schemas.microsoft.com/office/powerpoint/2010/main" val="4037095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846" y="1778000"/>
            <a:ext cx="5287184" cy="2918526"/>
          </a:xfrm>
          <a:prstGeom prst="rect">
            <a:avLst/>
          </a:prstGeom>
        </p:spPr>
      </p:pic>
      <p:grpSp>
        <p:nvGrpSpPr>
          <p:cNvPr id="5" name="Group 4"/>
          <p:cNvGrpSpPr/>
          <p:nvPr/>
        </p:nvGrpSpPr>
        <p:grpSpPr>
          <a:xfrm>
            <a:off x="6178550" y="1424586"/>
            <a:ext cx="5723163" cy="1150545"/>
            <a:chOff x="6178550" y="1424586"/>
            <a:chExt cx="5723163" cy="1150545"/>
          </a:xfrm>
        </p:grpSpPr>
        <p:sp>
          <p:nvSpPr>
            <p:cNvPr id="23556" name="矩形 2"/>
            <p:cNvSpPr>
              <a:spLocks noChangeArrowheads="1"/>
            </p:cNvSpPr>
            <p:nvPr/>
          </p:nvSpPr>
          <p:spPr bwMode="auto">
            <a:xfrm>
              <a:off x="6178550" y="1778000"/>
              <a:ext cx="5723163" cy="797131"/>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defTabSz="914377" fontAlgn="base">
                <a:lnSpc>
                  <a:spcPct val="100000"/>
                </a:lnSpc>
                <a:spcBef>
                  <a:spcPct val="0"/>
                </a:spcBef>
                <a:spcAft>
                  <a:spcPct val="0"/>
                </a:spcAft>
                <a:buNone/>
              </a:pPr>
              <a:endParaRPr lang="en-US" sz="1733" b="1" dirty="0">
                <a:solidFill>
                  <a:srgbClr val="FFFFFF"/>
                </a:solidFill>
              </a:endParaRPr>
            </a:p>
          </p:txBody>
        </p:sp>
        <p:sp>
          <p:nvSpPr>
            <p:cNvPr id="23559" name="文本框 3"/>
            <p:cNvSpPr txBox="1">
              <a:spLocks noChangeArrowheads="1"/>
            </p:cNvSpPr>
            <p:nvPr/>
          </p:nvSpPr>
          <p:spPr bwMode="auto">
            <a:xfrm>
              <a:off x="6697134" y="1744134"/>
              <a:ext cx="8098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defTabSz="914377" fontAlgn="base">
                <a:lnSpc>
                  <a:spcPct val="100000"/>
                </a:lnSpc>
                <a:spcBef>
                  <a:spcPct val="0"/>
                </a:spcBef>
                <a:spcAft>
                  <a:spcPct val="0"/>
                </a:spcAft>
                <a:buNone/>
              </a:pPr>
              <a:r>
                <a:rPr lang="en-US" sz="4800" b="1" dirty="0">
                  <a:solidFill>
                    <a:srgbClr val="E6E5E1"/>
                  </a:solidFill>
                </a:rPr>
                <a:t>01</a:t>
              </a:r>
              <a:endParaRPr lang="en-US" altLang="en-US" sz="4800" b="1" dirty="0">
                <a:solidFill>
                  <a:srgbClr val="E6E5E1"/>
                </a:solidFill>
              </a:endParaRPr>
            </a:p>
          </p:txBody>
        </p:sp>
        <p:sp>
          <p:nvSpPr>
            <p:cNvPr id="4" name="TextBox 3"/>
            <p:cNvSpPr txBox="1"/>
            <p:nvPr/>
          </p:nvSpPr>
          <p:spPr>
            <a:xfrm>
              <a:off x="7585074" y="1424586"/>
              <a:ext cx="3095625" cy="1113318"/>
            </a:xfrm>
            <a:prstGeom prst="rect">
              <a:avLst/>
            </a:prstGeom>
            <a:noFill/>
          </p:spPr>
          <p:txBody>
            <a:bodyPr wrap="square" rtlCol="0">
              <a:spAutoFit/>
            </a:bodyPr>
            <a:lstStyle/>
            <a:p>
              <a:pPr algn="just">
                <a:lnSpc>
                  <a:spcPct val="250000"/>
                </a:lnSpc>
              </a:pPr>
              <a:r>
                <a:rPr lang="zh-CN" altLang="en-US" sz="3200" dirty="0">
                  <a:solidFill>
                    <a:schemeClr val="bg1"/>
                  </a:solidFill>
                  <a:latin typeface="微软雅黑" panose="020B0503020204020204" pitchFamily="34" charset="-122"/>
                  <a:ea typeface="微软雅黑" panose="020B0503020204020204" pitchFamily="34" charset="-122"/>
                </a:rPr>
                <a:t>磁头系统监控</a:t>
              </a:r>
              <a:endParaRPr lang="en-US" altLang="zh-CN" sz="3200" dirty="0">
                <a:solidFill>
                  <a:schemeClr val="bg1"/>
                </a:solidFill>
                <a:latin typeface="微软雅黑" panose="020B0503020204020204" pitchFamily="34" charset="-122"/>
                <a:ea typeface="微软雅黑" panose="020B0503020204020204" pitchFamily="34" charset="-122"/>
              </a:endParaRPr>
            </a:p>
          </p:txBody>
        </p:sp>
      </p:grpSp>
      <p:grpSp>
        <p:nvGrpSpPr>
          <p:cNvPr id="20" name="Group 19"/>
          <p:cNvGrpSpPr/>
          <p:nvPr/>
        </p:nvGrpSpPr>
        <p:grpSpPr>
          <a:xfrm>
            <a:off x="6178550" y="2308544"/>
            <a:ext cx="5723163" cy="1323439"/>
            <a:chOff x="6178550" y="1395090"/>
            <a:chExt cx="5723163" cy="1323439"/>
          </a:xfrm>
        </p:grpSpPr>
        <p:sp>
          <p:nvSpPr>
            <p:cNvPr id="21" name="矩形 2"/>
            <p:cNvSpPr>
              <a:spLocks noChangeArrowheads="1"/>
            </p:cNvSpPr>
            <p:nvPr/>
          </p:nvSpPr>
          <p:spPr bwMode="auto">
            <a:xfrm>
              <a:off x="6178550" y="1778000"/>
              <a:ext cx="5723163" cy="797131"/>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defTabSz="914377" fontAlgn="base">
                <a:lnSpc>
                  <a:spcPct val="100000"/>
                </a:lnSpc>
                <a:spcBef>
                  <a:spcPct val="0"/>
                </a:spcBef>
                <a:spcAft>
                  <a:spcPct val="0"/>
                </a:spcAft>
                <a:buNone/>
              </a:pPr>
              <a:endParaRPr lang="en-US" sz="1733" b="1" dirty="0">
                <a:solidFill>
                  <a:srgbClr val="FFFFFF"/>
                </a:solidFill>
              </a:endParaRPr>
            </a:p>
          </p:txBody>
        </p:sp>
        <p:sp>
          <p:nvSpPr>
            <p:cNvPr id="22" name="文本框 3"/>
            <p:cNvSpPr txBox="1">
              <a:spLocks noChangeArrowheads="1"/>
            </p:cNvSpPr>
            <p:nvPr/>
          </p:nvSpPr>
          <p:spPr bwMode="auto">
            <a:xfrm>
              <a:off x="6697134" y="1744134"/>
              <a:ext cx="8098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defTabSz="914377" fontAlgn="base">
                <a:lnSpc>
                  <a:spcPct val="100000"/>
                </a:lnSpc>
                <a:spcBef>
                  <a:spcPct val="0"/>
                </a:spcBef>
                <a:spcAft>
                  <a:spcPct val="0"/>
                </a:spcAft>
                <a:buNone/>
              </a:pPr>
              <a:r>
                <a:rPr lang="en-US" sz="4800" b="1" dirty="0" smtClean="0">
                  <a:solidFill>
                    <a:srgbClr val="E6E5E1"/>
                  </a:solidFill>
                </a:rPr>
                <a:t>02</a:t>
              </a:r>
              <a:endParaRPr lang="en-US" altLang="en-US" sz="4800" b="1" dirty="0">
                <a:solidFill>
                  <a:srgbClr val="E6E5E1"/>
                </a:solidFill>
              </a:endParaRPr>
            </a:p>
          </p:txBody>
        </p:sp>
        <p:sp>
          <p:nvSpPr>
            <p:cNvPr id="23" name="TextBox 22"/>
            <p:cNvSpPr txBox="1"/>
            <p:nvPr/>
          </p:nvSpPr>
          <p:spPr>
            <a:xfrm>
              <a:off x="7597775" y="1395090"/>
              <a:ext cx="4213225" cy="1323439"/>
            </a:xfrm>
            <a:prstGeom prst="rect">
              <a:avLst/>
            </a:prstGeom>
            <a:noFill/>
          </p:spPr>
          <p:txBody>
            <a:bodyPr wrap="square" rtlCol="0">
              <a:spAutoFit/>
            </a:bodyPr>
            <a:lstStyle/>
            <a:p>
              <a:pPr algn="just">
                <a:lnSpc>
                  <a:spcPct val="250000"/>
                </a:lnSpc>
              </a:pPr>
              <a:r>
                <a:rPr lang="en-US" altLang="zh-CN" sz="3200" dirty="0">
                  <a:solidFill>
                    <a:schemeClr val="bg1"/>
                  </a:solidFill>
                  <a:latin typeface="微软雅黑" panose="020B0503020204020204" pitchFamily="34" charset="-122"/>
                  <a:ea typeface="微软雅黑" panose="020B0503020204020204" pitchFamily="34" charset="-122"/>
                </a:rPr>
                <a:t>Send</a:t>
              </a:r>
              <a:r>
                <a:rPr lang="en-US" altLang="zh-CN" dirty="0">
                  <a:solidFill>
                    <a:schemeClr val="bg1"/>
                  </a:solidFill>
                  <a:latin typeface="微软雅黑" panose="020B0503020204020204" pitchFamily="34" charset="-122"/>
                  <a:ea typeface="微软雅黑" panose="020B0503020204020204" pitchFamily="34" charset="-122"/>
                </a:rPr>
                <a:t> </a:t>
              </a:r>
              <a:r>
                <a:rPr lang="en-US" altLang="zh-CN" sz="3200" dirty="0">
                  <a:solidFill>
                    <a:schemeClr val="bg1"/>
                  </a:solidFill>
                  <a:latin typeface="微软雅黑" panose="020B0503020204020204" pitchFamily="34" charset="-122"/>
                  <a:ea typeface="微软雅黑" panose="020B0503020204020204" pitchFamily="34" charset="-122"/>
                </a:rPr>
                <a:t>Ahead</a:t>
              </a:r>
              <a:r>
                <a:rPr lang="zh-CN" altLang="en-US" sz="3200" dirty="0">
                  <a:solidFill>
                    <a:schemeClr val="bg1"/>
                  </a:solidFill>
                  <a:latin typeface="微软雅黑" panose="020B0503020204020204" pitchFamily="34" charset="-122"/>
                  <a:ea typeface="微软雅黑" panose="020B0503020204020204" pitchFamily="34" charset="-122"/>
                </a:rPr>
                <a:t>系统监控</a:t>
              </a:r>
              <a:endParaRPr lang="en-US" altLang="zh-CN" sz="3200" dirty="0">
                <a:solidFill>
                  <a:schemeClr val="bg1"/>
                </a:solidFill>
                <a:latin typeface="微软雅黑" panose="020B0503020204020204" pitchFamily="34" charset="-122"/>
                <a:ea typeface="微软雅黑" panose="020B0503020204020204" pitchFamily="34" charset="-122"/>
              </a:endParaRPr>
            </a:p>
          </p:txBody>
        </p:sp>
      </p:grpSp>
      <p:grpSp>
        <p:nvGrpSpPr>
          <p:cNvPr id="25" name="Group 24"/>
          <p:cNvGrpSpPr/>
          <p:nvPr/>
        </p:nvGrpSpPr>
        <p:grpSpPr>
          <a:xfrm>
            <a:off x="6178550" y="3185941"/>
            <a:ext cx="5723163" cy="1218141"/>
            <a:chOff x="6178550" y="1356990"/>
            <a:chExt cx="5723163" cy="1218141"/>
          </a:xfrm>
        </p:grpSpPr>
        <p:sp>
          <p:nvSpPr>
            <p:cNvPr id="26" name="矩形 2"/>
            <p:cNvSpPr>
              <a:spLocks noChangeArrowheads="1"/>
            </p:cNvSpPr>
            <p:nvPr/>
          </p:nvSpPr>
          <p:spPr bwMode="auto">
            <a:xfrm>
              <a:off x="6178550" y="1778000"/>
              <a:ext cx="5723163" cy="797131"/>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defTabSz="914377" fontAlgn="base">
                <a:lnSpc>
                  <a:spcPct val="100000"/>
                </a:lnSpc>
                <a:spcBef>
                  <a:spcPct val="0"/>
                </a:spcBef>
                <a:spcAft>
                  <a:spcPct val="0"/>
                </a:spcAft>
                <a:buNone/>
              </a:pPr>
              <a:endParaRPr lang="en-US" sz="1733" b="1" dirty="0">
                <a:solidFill>
                  <a:srgbClr val="FFFFFF"/>
                </a:solidFill>
              </a:endParaRPr>
            </a:p>
          </p:txBody>
        </p:sp>
        <p:sp>
          <p:nvSpPr>
            <p:cNvPr id="27" name="文本框 3"/>
            <p:cNvSpPr txBox="1">
              <a:spLocks noChangeArrowheads="1"/>
            </p:cNvSpPr>
            <p:nvPr/>
          </p:nvSpPr>
          <p:spPr bwMode="auto">
            <a:xfrm>
              <a:off x="6697134" y="1744134"/>
              <a:ext cx="8098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defTabSz="914377" fontAlgn="base">
                <a:lnSpc>
                  <a:spcPct val="100000"/>
                </a:lnSpc>
                <a:spcBef>
                  <a:spcPct val="0"/>
                </a:spcBef>
                <a:spcAft>
                  <a:spcPct val="0"/>
                </a:spcAft>
                <a:buNone/>
              </a:pPr>
              <a:r>
                <a:rPr lang="en-US" sz="4800" b="1" dirty="0" smtClean="0">
                  <a:solidFill>
                    <a:srgbClr val="E6E5E1"/>
                  </a:solidFill>
                </a:rPr>
                <a:t>03</a:t>
              </a:r>
              <a:endParaRPr lang="en-US" altLang="en-US" sz="4800" b="1" dirty="0">
                <a:solidFill>
                  <a:srgbClr val="E6E5E1"/>
                </a:solidFill>
              </a:endParaRPr>
            </a:p>
          </p:txBody>
        </p:sp>
        <p:sp>
          <p:nvSpPr>
            <p:cNvPr id="28" name="TextBox 27"/>
            <p:cNvSpPr txBox="1"/>
            <p:nvPr/>
          </p:nvSpPr>
          <p:spPr>
            <a:xfrm>
              <a:off x="7635875" y="1356990"/>
              <a:ext cx="3095625" cy="1113318"/>
            </a:xfrm>
            <a:prstGeom prst="rect">
              <a:avLst/>
            </a:prstGeom>
            <a:noFill/>
          </p:spPr>
          <p:txBody>
            <a:bodyPr wrap="square" rtlCol="0">
              <a:spAutoFit/>
            </a:bodyPr>
            <a:lstStyle/>
            <a:p>
              <a:pPr algn="just">
                <a:lnSpc>
                  <a:spcPct val="250000"/>
                </a:lnSpc>
              </a:pPr>
              <a:r>
                <a:rPr lang="zh-CN" altLang="en-US" sz="3200" dirty="0">
                  <a:solidFill>
                    <a:schemeClr val="bg1"/>
                  </a:solidFill>
                  <a:latin typeface="微软雅黑" panose="020B0503020204020204" pitchFamily="34" charset="-122"/>
                  <a:ea typeface="微软雅黑" panose="020B0503020204020204" pitchFamily="34" charset="-122"/>
                </a:rPr>
                <a:t>报废系统监控</a:t>
              </a:r>
              <a:endParaRPr lang="en-US" altLang="zh-CN" sz="3200" dirty="0">
                <a:solidFill>
                  <a:schemeClr val="bg1"/>
                </a:solidFill>
                <a:latin typeface="微软雅黑" panose="020B0503020204020204" pitchFamily="34" charset="-122"/>
                <a:ea typeface="微软雅黑" panose="020B0503020204020204" pitchFamily="34" charset="-122"/>
              </a:endParaRPr>
            </a:p>
          </p:txBody>
        </p:sp>
      </p:grpSp>
      <p:grpSp>
        <p:nvGrpSpPr>
          <p:cNvPr id="29" name="Group 28"/>
          <p:cNvGrpSpPr/>
          <p:nvPr/>
        </p:nvGrpSpPr>
        <p:grpSpPr>
          <a:xfrm>
            <a:off x="6178550" y="4103348"/>
            <a:ext cx="5723163" cy="1323439"/>
            <a:chOff x="6178550" y="1318890"/>
            <a:chExt cx="5723163" cy="1323439"/>
          </a:xfrm>
        </p:grpSpPr>
        <p:sp>
          <p:nvSpPr>
            <p:cNvPr id="30" name="矩形 2"/>
            <p:cNvSpPr>
              <a:spLocks noChangeArrowheads="1"/>
            </p:cNvSpPr>
            <p:nvPr/>
          </p:nvSpPr>
          <p:spPr bwMode="auto">
            <a:xfrm>
              <a:off x="6178550" y="1778000"/>
              <a:ext cx="5723163" cy="797131"/>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defTabSz="914377" fontAlgn="base">
                <a:lnSpc>
                  <a:spcPct val="100000"/>
                </a:lnSpc>
                <a:spcBef>
                  <a:spcPct val="0"/>
                </a:spcBef>
                <a:spcAft>
                  <a:spcPct val="0"/>
                </a:spcAft>
                <a:buNone/>
              </a:pPr>
              <a:endParaRPr lang="en-US" sz="1733" b="1" dirty="0">
                <a:solidFill>
                  <a:srgbClr val="FFFFFF"/>
                </a:solidFill>
              </a:endParaRPr>
            </a:p>
          </p:txBody>
        </p:sp>
        <p:sp>
          <p:nvSpPr>
            <p:cNvPr id="31" name="文本框 3"/>
            <p:cNvSpPr txBox="1">
              <a:spLocks noChangeArrowheads="1"/>
            </p:cNvSpPr>
            <p:nvPr/>
          </p:nvSpPr>
          <p:spPr bwMode="auto">
            <a:xfrm>
              <a:off x="6697134" y="1744134"/>
              <a:ext cx="8098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defTabSz="914377" fontAlgn="base">
                <a:lnSpc>
                  <a:spcPct val="100000"/>
                </a:lnSpc>
                <a:spcBef>
                  <a:spcPct val="0"/>
                </a:spcBef>
                <a:spcAft>
                  <a:spcPct val="0"/>
                </a:spcAft>
                <a:buNone/>
              </a:pPr>
              <a:r>
                <a:rPr lang="en-US" sz="4800" b="1" dirty="0" smtClean="0">
                  <a:solidFill>
                    <a:srgbClr val="E6E5E1"/>
                  </a:solidFill>
                </a:rPr>
                <a:t>04</a:t>
              </a:r>
              <a:endParaRPr lang="en-US" altLang="en-US" sz="4800" b="1" dirty="0">
                <a:solidFill>
                  <a:srgbClr val="E6E5E1"/>
                </a:solidFill>
              </a:endParaRPr>
            </a:p>
          </p:txBody>
        </p:sp>
        <p:sp>
          <p:nvSpPr>
            <p:cNvPr id="32" name="TextBox 31"/>
            <p:cNvSpPr txBox="1"/>
            <p:nvPr/>
          </p:nvSpPr>
          <p:spPr>
            <a:xfrm>
              <a:off x="7559675" y="1318890"/>
              <a:ext cx="4124325" cy="1323439"/>
            </a:xfrm>
            <a:prstGeom prst="rect">
              <a:avLst/>
            </a:prstGeom>
            <a:noFill/>
          </p:spPr>
          <p:txBody>
            <a:bodyPr wrap="square" rtlCol="0">
              <a:spAutoFit/>
            </a:bodyPr>
            <a:lstStyle/>
            <a:p>
              <a:pPr algn="just">
                <a:lnSpc>
                  <a:spcPct val="250000"/>
                </a:lnSpc>
              </a:pPr>
              <a:r>
                <a:rPr lang="en-US" altLang="zh-CN" sz="3200" dirty="0">
                  <a:solidFill>
                    <a:schemeClr val="bg1"/>
                  </a:solidFill>
                  <a:latin typeface="微软雅黑" panose="020B0503020204020204" pitchFamily="34" charset="-122"/>
                  <a:ea typeface="微软雅黑" panose="020B0503020204020204" pitchFamily="34" charset="-122"/>
                </a:rPr>
                <a:t>Mag</a:t>
              </a:r>
              <a:r>
                <a:rPr lang="zh-CN" altLang="en-US" sz="3200" dirty="0">
                  <a:solidFill>
                    <a:schemeClr val="bg1"/>
                  </a:solidFill>
                  <a:latin typeface="微软雅黑" panose="020B0503020204020204" pitchFamily="34" charset="-122"/>
                  <a:ea typeface="微软雅黑" panose="020B0503020204020204" pitchFamily="34" charset="-122"/>
                </a:rPr>
                <a:t>测试结果监控</a:t>
              </a:r>
            </a:p>
          </p:txBody>
        </p:sp>
      </p:grpSp>
      <p:grpSp>
        <p:nvGrpSpPr>
          <p:cNvPr id="24" name="Group 23"/>
          <p:cNvGrpSpPr/>
          <p:nvPr/>
        </p:nvGrpSpPr>
        <p:grpSpPr>
          <a:xfrm>
            <a:off x="-11841" y="168674"/>
            <a:ext cx="5089782" cy="1326357"/>
            <a:chOff x="-16042" y="253332"/>
            <a:chExt cx="5089782" cy="1326357"/>
          </a:xfrm>
        </p:grpSpPr>
        <p:grpSp>
          <p:nvGrpSpPr>
            <p:cNvPr id="33" name="组合 6"/>
            <p:cNvGrpSpPr>
              <a:grpSpLocks/>
            </p:cNvGrpSpPr>
            <p:nvPr/>
          </p:nvGrpSpPr>
          <p:grpSpPr bwMode="auto">
            <a:xfrm>
              <a:off x="-16042" y="347820"/>
              <a:ext cx="2100630" cy="1231869"/>
              <a:chOff x="-8164" y="-16254"/>
              <a:chExt cx="1069019" cy="667347"/>
            </a:xfrm>
          </p:grpSpPr>
          <p:sp>
            <p:nvSpPr>
              <p:cNvPr id="35" name="矩形 7"/>
              <p:cNvSpPr>
                <a:spLocks noChangeArrowheads="1"/>
              </p:cNvSpPr>
              <p:nvPr/>
            </p:nvSpPr>
            <p:spPr bwMode="auto">
              <a:xfrm rot="5400000">
                <a:off x="235816" y="-88927"/>
                <a:ext cx="168118" cy="650488"/>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36" name="矩形 8"/>
              <p:cNvSpPr>
                <a:spLocks noChangeArrowheads="1"/>
              </p:cNvSpPr>
              <p:nvPr/>
            </p:nvSpPr>
            <p:spPr bwMode="auto">
              <a:xfrm rot="5400000">
                <a:off x="233021" y="78431"/>
                <a:ext cx="168118" cy="650488"/>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37" name="矩形 9"/>
              <p:cNvSpPr>
                <a:spLocks noChangeArrowheads="1"/>
              </p:cNvSpPr>
              <p:nvPr/>
            </p:nvSpPr>
            <p:spPr bwMode="auto">
              <a:xfrm rot="5400000">
                <a:off x="233021" y="241790"/>
                <a:ext cx="168118" cy="650488"/>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grpSp>
            <p:nvGrpSpPr>
              <p:cNvPr id="38" name="组合 10"/>
              <p:cNvGrpSpPr>
                <a:grpSpLocks/>
              </p:cNvGrpSpPr>
              <p:nvPr userDrawn="1"/>
            </p:nvGrpSpPr>
            <p:grpSpPr bwMode="auto">
              <a:xfrm>
                <a:off x="-2137" y="-16254"/>
                <a:ext cx="1062992" cy="168118"/>
                <a:chOff x="-2139" y="-180248"/>
                <a:chExt cx="1062992" cy="168118"/>
              </a:xfrm>
            </p:grpSpPr>
            <p:sp>
              <p:nvSpPr>
                <p:cNvPr id="39" name="矩形 11"/>
                <p:cNvSpPr>
                  <a:spLocks noChangeArrowheads="1"/>
                </p:cNvSpPr>
                <p:nvPr/>
              </p:nvSpPr>
              <p:spPr bwMode="auto">
                <a:xfrm rot="5400000">
                  <a:off x="445298" y="-627685"/>
                  <a:ext cx="168118" cy="1062992"/>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40" name="燕尾形 12"/>
                <p:cNvSpPr>
                  <a:spLocks noChangeArrowheads="1"/>
                </p:cNvSpPr>
                <p:nvPr/>
              </p:nvSpPr>
              <p:spPr bwMode="auto">
                <a:xfrm>
                  <a:off x="835732" y="-166767"/>
                  <a:ext cx="131685" cy="141155"/>
                </a:xfrm>
                <a:prstGeom prst="chevron">
                  <a:avLst>
                    <a:gd name="adj" fmla="val 50000"/>
                  </a:avLst>
                </a:prstGeom>
                <a:solidFill>
                  <a:srgbClr val="E6E5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p>
              </p:txBody>
            </p:sp>
          </p:grpSp>
        </p:grpSp>
        <p:sp>
          <p:nvSpPr>
            <p:cNvPr id="34" name="矩形 15"/>
            <p:cNvSpPr>
              <a:spLocks noChangeArrowheads="1"/>
            </p:cNvSpPr>
            <p:nvPr/>
          </p:nvSpPr>
          <p:spPr bwMode="auto">
            <a:xfrm>
              <a:off x="2300378" y="253332"/>
              <a:ext cx="2773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spTree>
    <p:extLst>
      <p:ext uri="{BB962C8B-B14F-4D97-AF65-F5344CB8AC3E}">
        <p14:creationId xmlns:p14="http://schemas.microsoft.com/office/powerpoint/2010/main" val="31638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ppt_x"/>
                                          </p:val>
                                        </p:tav>
                                        <p:tav tm="100000">
                                          <p:val>
                                            <p:strVal val="#ppt_x"/>
                                          </p:val>
                                        </p:tav>
                                      </p:tavLst>
                                    </p:anim>
                                    <p:anim calcmode="lin" valueType="num">
                                      <p:cBhvr additive="base">
                                        <p:cTn id="2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4" y="-1265897"/>
            <a:ext cx="12196494" cy="8123897"/>
          </a:xfrm>
          <a:prstGeom prst="rect">
            <a:avLst/>
          </a:prstGeom>
        </p:spPr>
      </p:pic>
      <p:sp>
        <p:nvSpPr>
          <p:cNvPr id="7" name="Title 1"/>
          <p:cNvSpPr txBox="1">
            <a:spLocks/>
          </p:cNvSpPr>
          <p:nvPr/>
        </p:nvSpPr>
        <p:spPr bwMode="auto">
          <a:xfrm>
            <a:off x="4967898" y="3201125"/>
            <a:ext cx="6751662" cy="1005840"/>
          </a:xfrm>
          <a:prstGeom prst="rect">
            <a:avLst/>
          </a:prstGeom>
          <a:noFill/>
          <a:ln>
            <a:noFill/>
          </a:ln>
          <a:extLst/>
        </p:spPr>
        <p:txBody>
          <a:bodyPr vert="horz" wrap="none" lIns="91440" tIns="45720" rIns="91440" bIns="45720" numCol="1" anchor="ctr" anchorCtr="0" compatLnSpc="1">
            <a:prstTxWarp prst="textNoShape">
              <a:avLst/>
            </a:prstTxWarp>
            <a:normAutofit/>
          </a:bodyPr>
          <a:lstStyle>
            <a:lvl1pPr algn="l" defTabSz="914377"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609585"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1219170"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828754"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2438339"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algn="ctr"/>
            <a:r>
              <a:rPr lang="zh-CN" altLang="en-US" sz="600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磁头系统监控</a:t>
            </a:r>
            <a:endParaRPr lang="en-US"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spTree>
    <p:extLst>
      <p:ext uri="{BB962C8B-B14F-4D97-AF65-F5344CB8AC3E}">
        <p14:creationId xmlns:p14="http://schemas.microsoft.com/office/powerpoint/2010/main" val="23416758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13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13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13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13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Dividers and Closing Slides">
  <a:themeElements>
    <a:clrScheme name="HGST PPT Palette">
      <a:dk1>
        <a:srgbClr val="3D3935"/>
      </a:dk1>
      <a:lt1>
        <a:srgbClr val="FFFFFF"/>
      </a:lt1>
      <a:dk2>
        <a:srgbClr val="3D3935"/>
      </a:dk2>
      <a:lt2>
        <a:srgbClr val="EF5323"/>
      </a:lt2>
      <a:accent1>
        <a:srgbClr val="5CC1E6"/>
      </a:accent1>
      <a:accent2>
        <a:srgbClr val="9B2480"/>
      </a:accent2>
      <a:accent3>
        <a:srgbClr val="78BD43"/>
      </a:accent3>
      <a:accent4>
        <a:srgbClr val="F0A91E"/>
      </a:accent4>
      <a:accent5>
        <a:srgbClr val="3D3935"/>
      </a:accent5>
      <a:accent6>
        <a:srgbClr val="EF5323"/>
      </a:accent6>
      <a:hlink>
        <a:srgbClr val="5CC1E6"/>
      </a:hlink>
      <a:folHlink>
        <a:srgbClr val="9B2480"/>
      </a:folHlink>
    </a:clrScheme>
    <a:fontScheme name="HGS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500" dirty="0" err="1" smtClean="0">
            <a:solidFill>
              <a:srgbClr val="000000"/>
            </a:solidFill>
            <a:latin typeface="+mj-lt"/>
          </a:defRPr>
        </a:defPPr>
      </a:lstStyle>
      <a:style>
        <a:lnRef idx="1">
          <a:schemeClr val="accent1"/>
        </a:lnRef>
        <a:fillRef idx="3">
          <a:schemeClr val="accent1"/>
        </a:fillRef>
        <a:effectRef idx="2">
          <a:schemeClr val="accent1"/>
        </a:effectRef>
        <a:fontRef idx="minor">
          <a:schemeClr val="lt1"/>
        </a:fontRef>
      </a:style>
    </a:spDef>
    <a:lnDef>
      <a:spPr>
        <a:ln w="63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000" dirty="0" err="1" smtClean="0"/>
        </a:defPPr>
      </a:lstStyle>
    </a:txDef>
  </a:objectDefaults>
  <a:extraClrSchemeLst/>
  <a:extLst>
    <a:ext uri="{05A4C25C-085E-4340-85A3-A5531E510DB2}">
      <thm15:themeFamily xmlns:thm15="http://schemas.microsoft.com/office/thememl/2012/main" name="Presentation2" id="{7C5FC32E-DD6F-4B8A-9A36-E14189DC2C67}" vid="{C73C32CD-E161-40FA-A793-73C4688C7E0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56870</TotalTime>
  <Words>3620</Words>
  <Application>Microsoft Office PowerPoint</Application>
  <PresentationFormat>Widescreen</PresentationFormat>
  <Paragraphs>411</Paragraphs>
  <Slides>33</Slides>
  <Notes>23</Notes>
  <HiddenSlides>1</HiddenSlides>
  <MMClips>0</MMClips>
  <ScaleCrop>false</ScaleCrop>
  <HeadingPairs>
    <vt:vector size="8" baseType="variant">
      <vt:variant>
        <vt:lpstr>Fonts Used</vt:lpstr>
      </vt:variant>
      <vt:variant>
        <vt:i4>15</vt:i4>
      </vt:variant>
      <vt:variant>
        <vt:lpstr>Theme</vt:lpstr>
      </vt:variant>
      <vt:variant>
        <vt:i4>3</vt:i4>
      </vt:variant>
      <vt:variant>
        <vt:lpstr>Embedded OLE Servers</vt:lpstr>
      </vt:variant>
      <vt:variant>
        <vt:i4>3</vt:i4>
      </vt:variant>
      <vt:variant>
        <vt:lpstr>Slide Titles</vt:lpstr>
      </vt:variant>
      <vt:variant>
        <vt:i4>33</vt:i4>
      </vt:variant>
    </vt:vector>
  </HeadingPairs>
  <TitlesOfParts>
    <vt:vector size="54" baseType="lpstr">
      <vt:lpstr>MS Gothic</vt:lpstr>
      <vt:lpstr>ＭＳ Ｐゴシック</vt:lpstr>
      <vt:lpstr>MYingHei_18030_C-Medium</vt:lpstr>
      <vt:lpstr>宋体</vt:lpstr>
      <vt:lpstr>微软雅黑</vt:lpstr>
      <vt:lpstr>Arial</vt:lpstr>
      <vt:lpstr>Britannic Bold</vt:lpstr>
      <vt:lpstr>Calibri</vt:lpstr>
      <vt:lpstr>Calibri Light</vt:lpstr>
      <vt:lpstr>Century Gothic</vt:lpstr>
      <vt:lpstr>Segoe UI</vt:lpstr>
      <vt:lpstr>Segoe UI Light</vt:lpstr>
      <vt:lpstr>Trebuchet MS</vt:lpstr>
      <vt:lpstr>Verdana</vt:lpstr>
      <vt:lpstr>Wingdings</vt:lpstr>
      <vt:lpstr>Office 主题</vt:lpstr>
      <vt:lpstr>7_Office 主题</vt:lpstr>
      <vt:lpstr>Title, Dividers and Closing Slides</vt:lpstr>
      <vt:lpstr>Photo Editor Photo</vt:lpstr>
      <vt:lpstr>Chart</vt:lpstr>
      <vt:lpstr>Worksheet</vt:lpstr>
      <vt:lpstr>Program Management in Test Production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Send Ahead系统监控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HGST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GUZIK </dc:title>
  <dc:creator>Hao Li</dc:creator>
  <cp:lastModifiedBy>Hao Li</cp:lastModifiedBy>
  <cp:revision>649</cp:revision>
  <dcterms:created xsi:type="dcterms:W3CDTF">2016-02-04T08:44:07Z</dcterms:created>
  <dcterms:modified xsi:type="dcterms:W3CDTF">2016-04-10T07:51:54Z</dcterms:modified>
</cp:coreProperties>
</file>